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3d9ef8be4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18f1b301d4429"/>
  </p:sldMasterIdLst>
  <p:sldIdLst>
    <p:sldId xmlns:r="http://schemas.openxmlformats.org/officeDocument/2006/relationships" id="256" r:id="R0f981d52e7df43dd"/>
    <p:sldId xmlns:r="http://schemas.openxmlformats.org/officeDocument/2006/relationships" id="257" r:id="R543e240fe3804b6d"/>
    <p:sldId xmlns:r="http://schemas.openxmlformats.org/officeDocument/2006/relationships" id="258" r:id="Rc15e0df5a4eb4324"/>
    <p:sldId xmlns:r="http://schemas.openxmlformats.org/officeDocument/2006/relationships" id="259" r:id="Raaaad2ed9a714975"/>
    <p:sldId xmlns:r="http://schemas.openxmlformats.org/officeDocument/2006/relationships" id="260" r:id="R222c9cb36af34994"/>
    <p:sldId xmlns:r="http://schemas.openxmlformats.org/officeDocument/2006/relationships" id="261" r:id="Rebbc3deaf6ef40c9"/>
    <p:sldId xmlns:r="http://schemas.openxmlformats.org/officeDocument/2006/relationships" id="262" r:id="R4d2e64eabfc2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18f1b301d4429" /><Relationship Type="http://schemas.openxmlformats.org/officeDocument/2006/relationships/slide" Target="/ppt/slides/slide1.xml" Id="R0f981d52e7df43dd" /><Relationship Type="http://schemas.openxmlformats.org/officeDocument/2006/relationships/slide" Target="/ppt/slides/slide2.xml" Id="R543e240fe3804b6d" /><Relationship Type="http://schemas.openxmlformats.org/officeDocument/2006/relationships/slide" Target="/ppt/slides/slide3.xml" Id="Rc15e0df5a4eb4324" /><Relationship Type="http://schemas.openxmlformats.org/officeDocument/2006/relationships/slide" Target="/ppt/slides/slide4.xml" Id="Raaaad2ed9a714975" /><Relationship Type="http://schemas.openxmlformats.org/officeDocument/2006/relationships/slide" Target="/ppt/slides/slide5.xml" Id="R222c9cb36af34994" /><Relationship Type="http://schemas.openxmlformats.org/officeDocument/2006/relationships/slide" Target="/ppt/slides/slide6.xml" Id="Rebbc3deaf6ef40c9" /><Relationship Type="http://schemas.openxmlformats.org/officeDocument/2006/relationships/slide" Target="/ppt/slides/slide7.xml" Id="R4d2e64eabfc2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ce7455fde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17f06b9fb4fea" /><Relationship Type="http://schemas.openxmlformats.org/officeDocument/2006/relationships/theme" Target="/ppt/slideMasters/theme/theme1.xml" Id="Rdb569db9f7f2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17f06b9fb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da3b2cbc244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bff7f278b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1e8df019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e46288c36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3f26211ad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ec3a5a0e241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69a420ca6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J HOLDING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11 214 075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26 478 952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BEKKEVOLD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Frisesvei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945 375 841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