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cca4354eee4c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99202b2c024305"/>
  </p:sldMasterIdLst>
  <p:sldIdLst>
    <p:sldId xmlns:r="http://schemas.openxmlformats.org/officeDocument/2006/relationships" id="256" r:id="R5cea1bf966044976"/>
    <p:sldId xmlns:r="http://schemas.openxmlformats.org/officeDocument/2006/relationships" id="257" r:id="Rbf4e1f05c14840ad"/>
    <p:sldId xmlns:r="http://schemas.openxmlformats.org/officeDocument/2006/relationships" id="258" r:id="R49fa4c13d0264742"/>
    <p:sldId xmlns:r="http://schemas.openxmlformats.org/officeDocument/2006/relationships" id="259" r:id="R39eba73d1c0a4fc4"/>
    <p:sldId xmlns:r="http://schemas.openxmlformats.org/officeDocument/2006/relationships" id="260" r:id="R329a833d65c14a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9202b2c024305" /><Relationship Type="http://schemas.openxmlformats.org/officeDocument/2006/relationships/slide" Target="/ppt/slides/slide1.xml" Id="R5cea1bf966044976" /><Relationship Type="http://schemas.openxmlformats.org/officeDocument/2006/relationships/slide" Target="/ppt/slides/slide2.xml" Id="Rbf4e1f05c14840ad" /><Relationship Type="http://schemas.openxmlformats.org/officeDocument/2006/relationships/slide" Target="/ppt/slides/slide3.xml" Id="R49fa4c13d0264742" /><Relationship Type="http://schemas.openxmlformats.org/officeDocument/2006/relationships/slide" Target="/ppt/slides/slide4.xml" Id="R39eba73d1c0a4fc4" /><Relationship Type="http://schemas.openxmlformats.org/officeDocument/2006/relationships/slide" Target="/ppt/slides/slide5.xml" Id="R329a833d65c14a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00fe8adab4c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b8a5ab05e4f55" /><Relationship Type="http://schemas.openxmlformats.org/officeDocument/2006/relationships/theme" Target="/ppt/slideMasters/theme/theme1.xml" Id="Rb37bc2fc317545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fb8a5ab05e4f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6a6a4544c42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6f56946fd4f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2a986df0f4a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2d8b6e9254c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d9795c80c41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GUOVDAGEAINNU SUOHKAN / KAUTOKEINO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GUOVDAGEAINNU SUOHKAN / KAUTOKEINO KOMMUNE ble etablert [år] og holder til i Kautokeino.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Bredbuktnesveien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9522 Kautokeino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48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e-post@kautokeino.kommune.no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www.kautokeino.kommune.no/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945 475 056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