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9b168c885c44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5982da835d48ed"/>
  </p:sldMasterIdLst>
  <p:sldIdLst>
    <p:sldId xmlns:r="http://schemas.openxmlformats.org/officeDocument/2006/relationships" id="256" r:id="R5030f5e35dfa4411"/>
    <p:sldId xmlns:r="http://schemas.openxmlformats.org/officeDocument/2006/relationships" id="257" r:id="R6effb5686b394f9d"/>
    <p:sldId xmlns:r="http://schemas.openxmlformats.org/officeDocument/2006/relationships" id="258" r:id="R251cebe24c824aff"/>
    <p:sldId xmlns:r="http://schemas.openxmlformats.org/officeDocument/2006/relationships" id="259" r:id="Rb161856b9c4a41c1"/>
    <p:sldId xmlns:r="http://schemas.openxmlformats.org/officeDocument/2006/relationships" id="260" r:id="Re9e924332e7942b3"/>
    <p:sldId xmlns:r="http://schemas.openxmlformats.org/officeDocument/2006/relationships" id="261" r:id="R0b73323d1bd64749"/>
    <p:sldId xmlns:r="http://schemas.openxmlformats.org/officeDocument/2006/relationships" id="262" r:id="Rc1f183c8255744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982da835d48ed" /><Relationship Type="http://schemas.openxmlformats.org/officeDocument/2006/relationships/slide" Target="/ppt/slides/slide1.xml" Id="R5030f5e35dfa4411" /><Relationship Type="http://schemas.openxmlformats.org/officeDocument/2006/relationships/slide" Target="/ppt/slides/slide2.xml" Id="R6effb5686b394f9d" /><Relationship Type="http://schemas.openxmlformats.org/officeDocument/2006/relationships/slide" Target="/ppt/slides/slide3.xml" Id="R251cebe24c824aff" /><Relationship Type="http://schemas.openxmlformats.org/officeDocument/2006/relationships/slide" Target="/ppt/slides/slide4.xml" Id="Rb161856b9c4a41c1" /><Relationship Type="http://schemas.openxmlformats.org/officeDocument/2006/relationships/slide" Target="/ppt/slides/slide5.xml" Id="Re9e924332e7942b3" /><Relationship Type="http://schemas.openxmlformats.org/officeDocument/2006/relationships/slide" Target="/ppt/slides/slide6.xml" Id="R0b73323d1bd64749" /><Relationship Type="http://schemas.openxmlformats.org/officeDocument/2006/relationships/slide" Target="/ppt/slides/slide7.xml" Id="Rc1f183c8255744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f9099631641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7b1952d784fd8" /><Relationship Type="http://schemas.openxmlformats.org/officeDocument/2006/relationships/theme" Target="/ppt/slideMasters/theme/theme1.xml" Id="R5d3ce7d3f6494f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07b1952d78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7df4ba29b44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5482199dc4c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bd813ef8b4d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1094ff6b9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ce33a6f5f4b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112a21e1243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c4e6e74a141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NÆRINGSSELSKAP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7 823 176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8 686 710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68 99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post@suns.no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945 526 270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