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221f4bdbfaf4d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26aabc454a24ebd"/>
  </p:sldMasterIdLst>
  <p:sldIdLst>
    <p:sldId xmlns:r="http://schemas.openxmlformats.org/officeDocument/2006/relationships" id="256" r:id="R1210a8160a64402d"/>
    <p:sldId xmlns:r="http://schemas.openxmlformats.org/officeDocument/2006/relationships" id="257" r:id="R17e283794cda4786"/>
    <p:sldId xmlns:r="http://schemas.openxmlformats.org/officeDocument/2006/relationships" id="258" r:id="R949691f61a1f443e"/>
    <p:sldId xmlns:r="http://schemas.openxmlformats.org/officeDocument/2006/relationships" id="259" r:id="R78cff60c48674cf5"/>
    <p:sldId xmlns:r="http://schemas.openxmlformats.org/officeDocument/2006/relationships" id="260" r:id="R520271be4eb24f4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6aabc454a24ebd" /><Relationship Type="http://schemas.openxmlformats.org/officeDocument/2006/relationships/slide" Target="/ppt/slides/slide1.xml" Id="R1210a8160a64402d" /><Relationship Type="http://schemas.openxmlformats.org/officeDocument/2006/relationships/slide" Target="/ppt/slides/slide2.xml" Id="R17e283794cda4786" /><Relationship Type="http://schemas.openxmlformats.org/officeDocument/2006/relationships/slide" Target="/ppt/slides/slide3.xml" Id="R949691f61a1f443e" /><Relationship Type="http://schemas.openxmlformats.org/officeDocument/2006/relationships/slide" Target="/ppt/slides/slide4.xml" Id="R78cff60c48674cf5" /><Relationship Type="http://schemas.openxmlformats.org/officeDocument/2006/relationships/slide" Target="/ppt/slides/slide5.xml" Id="R520271be4eb24f4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cda77f51964c9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a26dbdade94084" /><Relationship Type="http://schemas.openxmlformats.org/officeDocument/2006/relationships/theme" Target="/ppt/slideMasters/theme/theme1.xml" Id="R2e5e6fbe317841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a26dbdade940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b22178ae2f45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acec6eeaf549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a00f27f16f43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640dc9ce2b4a3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aa607f61fc47a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MASFJORDEN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MASFJORDEN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MASFJORDEN KOMMUNE ble etablert [år] og holder til i Masfjordnes.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MASFJORDEN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MASFJORDEN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MASFJORDEN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Austfjordvegen 2724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5981 Masfjordnes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16 62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erlend.kvamsdal@masfjorden.kommune.no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www.masfjorden.kommune.no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945 627 913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MASFJORDEN KOMMUNE</a:t>
            </a:r>
          </a:p>
        </p:txBody>
      </p:sp>
    </p:spTree>
  </p:cSld>
  <p:clrMapOvr>
    <a:masterClrMapping xmlns:a="http://schemas.openxmlformats.org/drawingml/2006/main"/>
  </p:clrMapOvr>
</p:sld>
</file>