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766f968ac24e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63be8a408a4154"/>
  </p:sldMasterIdLst>
  <p:sldIdLst>
    <p:sldId xmlns:r="http://schemas.openxmlformats.org/officeDocument/2006/relationships" id="256" r:id="Rdc2e177c4ae94126"/>
    <p:sldId xmlns:r="http://schemas.openxmlformats.org/officeDocument/2006/relationships" id="257" r:id="R763276b411c04f03"/>
    <p:sldId xmlns:r="http://schemas.openxmlformats.org/officeDocument/2006/relationships" id="258" r:id="Rf991ee9762f946b0"/>
    <p:sldId xmlns:r="http://schemas.openxmlformats.org/officeDocument/2006/relationships" id="259" r:id="Rd7584810339142ff"/>
    <p:sldId xmlns:r="http://schemas.openxmlformats.org/officeDocument/2006/relationships" id="260" r:id="Rbbacf686b8c54c8f"/>
    <p:sldId xmlns:r="http://schemas.openxmlformats.org/officeDocument/2006/relationships" id="261" r:id="R6e5142a90fcf4477"/>
    <p:sldId xmlns:r="http://schemas.openxmlformats.org/officeDocument/2006/relationships" id="262" r:id="R2ee92df348374e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63be8a408a4154" /><Relationship Type="http://schemas.openxmlformats.org/officeDocument/2006/relationships/slide" Target="/ppt/slides/slide1.xml" Id="Rdc2e177c4ae94126" /><Relationship Type="http://schemas.openxmlformats.org/officeDocument/2006/relationships/slide" Target="/ppt/slides/slide2.xml" Id="R763276b411c04f03" /><Relationship Type="http://schemas.openxmlformats.org/officeDocument/2006/relationships/slide" Target="/ppt/slides/slide3.xml" Id="Rf991ee9762f946b0" /><Relationship Type="http://schemas.openxmlformats.org/officeDocument/2006/relationships/slide" Target="/ppt/slides/slide4.xml" Id="Rd7584810339142ff" /><Relationship Type="http://schemas.openxmlformats.org/officeDocument/2006/relationships/slide" Target="/ppt/slides/slide5.xml" Id="Rbbacf686b8c54c8f" /><Relationship Type="http://schemas.openxmlformats.org/officeDocument/2006/relationships/slide" Target="/ppt/slides/slide6.xml" Id="R6e5142a90fcf4477" /><Relationship Type="http://schemas.openxmlformats.org/officeDocument/2006/relationships/slide" Target="/ppt/slides/slide7.xml" Id="R2ee92df348374e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6cdc2fbf7744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72915316c94dfe" /><Relationship Type="http://schemas.openxmlformats.org/officeDocument/2006/relationships/theme" Target="/ppt/slideMasters/theme/theme1.xml" Id="Re62e268dbc0a46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72915316c94d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92a223f1af42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1c3a5602844d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da3a0191ec46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6b3123d44a43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896ad7c4f646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3c5ccc2a694b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476c2fc6be49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BRØDRENE MYHRE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MYHRE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BRØDRENE MYHRE AS ble etablert [år] og holder til i Jevnaker.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MYHRE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MYHRE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MYHRE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83 981 427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6 017 074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4 845 408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31 919 037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49 865 911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MYHRE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AF ENERGI OG MILJØ AS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AHM INVEST AS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MYHRE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Hadelandsveien 841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3520 Jevnaker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11 44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post@brdmyhre.no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945 679 751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BRØDRENE MYHRE AS</a:t>
            </a:r>
          </a:p>
        </p:txBody>
      </p:sp>
    </p:spTree>
  </p:cSld>
  <p:clrMapOvr>
    <a:masterClrMapping xmlns:a="http://schemas.openxmlformats.org/drawingml/2006/main"/>
  </p:clrMapOvr>
</p:sld>
</file>