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4fd8fe9bdf41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8f66d48d8047b9"/>
  </p:sldMasterIdLst>
  <p:sldIdLst>
    <p:sldId xmlns:r="http://schemas.openxmlformats.org/officeDocument/2006/relationships" id="256" r:id="R1c9a43b3629a4c15"/>
    <p:sldId xmlns:r="http://schemas.openxmlformats.org/officeDocument/2006/relationships" id="257" r:id="R4f41d78974c9456e"/>
    <p:sldId xmlns:r="http://schemas.openxmlformats.org/officeDocument/2006/relationships" id="258" r:id="R97f3b39bb0a54264"/>
    <p:sldId xmlns:r="http://schemas.openxmlformats.org/officeDocument/2006/relationships" id="259" r:id="Ra67415c8512848eb"/>
    <p:sldId xmlns:r="http://schemas.openxmlformats.org/officeDocument/2006/relationships" id="260" r:id="Rc67bca4ea51d497f"/>
    <p:sldId xmlns:r="http://schemas.openxmlformats.org/officeDocument/2006/relationships" id="261" r:id="Rc73d16c083774256"/>
    <p:sldId xmlns:r="http://schemas.openxmlformats.org/officeDocument/2006/relationships" id="262" r:id="R795d8e1e07f041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8f66d48d8047b9" /><Relationship Type="http://schemas.openxmlformats.org/officeDocument/2006/relationships/slide" Target="/ppt/slides/slide1.xml" Id="R1c9a43b3629a4c15" /><Relationship Type="http://schemas.openxmlformats.org/officeDocument/2006/relationships/slide" Target="/ppt/slides/slide2.xml" Id="R4f41d78974c9456e" /><Relationship Type="http://schemas.openxmlformats.org/officeDocument/2006/relationships/slide" Target="/ppt/slides/slide3.xml" Id="R97f3b39bb0a54264" /><Relationship Type="http://schemas.openxmlformats.org/officeDocument/2006/relationships/slide" Target="/ppt/slides/slide4.xml" Id="Ra67415c8512848eb" /><Relationship Type="http://schemas.openxmlformats.org/officeDocument/2006/relationships/slide" Target="/ppt/slides/slide5.xml" Id="Rc67bca4ea51d497f" /><Relationship Type="http://schemas.openxmlformats.org/officeDocument/2006/relationships/slide" Target="/ppt/slides/slide6.xml" Id="Rc73d16c083774256" /><Relationship Type="http://schemas.openxmlformats.org/officeDocument/2006/relationships/slide" Target="/ppt/slides/slide7.xml" Id="R795d8e1e07f041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632974cf5845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9c9598a3f4f10" /><Relationship Type="http://schemas.openxmlformats.org/officeDocument/2006/relationships/theme" Target="/ppt/slideMasters/theme/theme1.xml" Id="R99846bc3fee74f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59c9598a3f4f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3c240d20254e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ee0dde63849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1e893b2dc4d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ed2bfeeb643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2c12f2f1847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5f5037d634f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af56d8d6d48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Ulland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Ulland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Ulland A/S ble etablert [år] og holder til i Hidrasund.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Ulland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Ulland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Ulland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−901 540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2 419 050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19 861 094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21 011 398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Ulland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HARALD ULLAND  –  51,3 %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ULLAND  –  48,7 %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Ulland A/S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4432 Hidrasund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945 720 115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Ulland A/S</a:t>
            </a:r>
          </a:p>
        </p:txBody>
      </p:sp>
    </p:spTree>
  </p:cSld>
  <p:clrMapOvr>
    <a:masterClrMapping xmlns:a="http://schemas.openxmlformats.org/drawingml/2006/main"/>
  </p:clrMapOvr>
</p:sld>
</file>