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8a6f9953d940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ff9a7dbc9444cb"/>
  </p:sldMasterIdLst>
  <p:sldIdLst>
    <p:sldId xmlns:r="http://schemas.openxmlformats.org/officeDocument/2006/relationships" id="256" r:id="Rd0c676a167054b73"/>
    <p:sldId xmlns:r="http://schemas.openxmlformats.org/officeDocument/2006/relationships" id="257" r:id="Re033b5d0f162436d"/>
    <p:sldId xmlns:r="http://schemas.openxmlformats.org/officeDocument/2006/relationships" id="258" r:id="Rf6fc1cc5ff884324"/>
    <p:sldId xmlns:r="http://schemas.openxmlformats.org/officeDocument/2006/relationships" id="259" r:id="R9a40e5963a974d0e"/>
    <p:sldId xmlns:r="http://schemas.openxmlformats.org/officeDocument/2006/relationships" id="260" r:id="R34d2a77b5eb34ff1"/>
    <p:sldId xmlns:r="http://schemas.openxmlformats.org/officeDocument/2006/relationships" id="261" r:id="R4d3f57b27a3c4eb2"/>
    <p:sldId xmlns:r="http://schemas.openxmlformats.org/officeDocument/2006/relationships" id="262" r:id="Rfc51a09ec4324e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f9a7dbc9444cb" /><Relationship Type="http://schemas.openxmlformats.org/officeDocument/2006/relationships/slide" Target="/ppt/slides/slide1.xml" Id="Rd0c676a167054b73" /><Relationship Type="http://schemas.openxmlformats.org/officeDocument/2006/relationships/slide" Target="/ppt/slides/slide2.xml" Id="Re033b5d0f162436d" /><Relationship Type="http://schemas.openxmlformats.org/officeDocument/2006/relationships/slide" Target="/ppt/slides/slide3.xml" Id="Rf6fc1cc5ff884324" /><Relationship Type="http://schemas.openxmlformats.org/officeDocument/2006/relationships/slide" Target="/ppt/slides/slide4.xml" Id="R9a40e5963a974d0e" /><Relationship Type="http://schemas.openxmlformats.org/officeDocument/2006/relationships/slide" Target="/ppt/slides/slide5.xml" Id="R34d2a77b5eb34ff1" /><Relationship Type="http://schemas.openxmlformats.org/officeDocument/2006/relationships/slide" Target="/ppt/slides/slide6.xml" Id="R4d3f57b27a3c4eb2" /><Relationship Type="http://schemas.openxmlformats.org/officeDocument/2006/relationships/slide" Target="/ppt/slides/slide7.xml" Id="Rfc51a09ec4324e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50c252ae248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c7fe926ac41c4" /><Relationship Type="http://schemas.openxmlformats.org/officeDocument/2006/relationships/theme" Target="/ppt/slideMasters/theme/theme1.xml" Id="R9761f960178241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2c7fe926ac41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9958dbb594e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1d46c898b4e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78d63d4db46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19371d36f46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907e20f2c4b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c1624e61c43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ad39023b046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I FRØYLAND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I FRØYLAND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I FRØYLAND EIENDOM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I FRØYLAND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I FRØYLAND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I FRØYLAND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699 370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716 881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I FRØYLAND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INGE FRØYLAND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I FRØYLAND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Årabrotsvegen 19D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54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ofryland@gmail.com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945 794 739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I FRØYLAND EIENDOM AS</a:t>
            </a:r>
          </a:p>
        </p:txBody>
      </p:sp>
    </p:spTree>
  </p:cSld>
  <p:clrMapOvr>
    <a:masterClrMapping xmlns:a="http://schemas.openxmlformats.org/drawingml/2006/main"/>
  </p:clrMapOvr>
</p:sld>
</file>