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7ffe670bd64a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2cc6adb3ba4f59"/>
  </p:sldMasterIdLst>
  <p:sldIdLst>
    <p:sldId xmlns:r="http://schemas.openxmlformats.org/officeDocument/2006/relationships" id="256" r:id="R9e16385668964699"/>
    <p:sldId xmlns:r="http://schemas.openxmlformats.org/officeDocument/2006/relationships" id="257" r:id="R13c93c8cc173466b"/>
    <p:sldId xmlns:r="http://schemas.openxmlformats.org/officeDocument/2006/relationships" id="258" r:id="R52bcb542a9294c98"/>
    <p:sldId xmlns:r="http://schemas.openxmlformats.org/officeDocument/2006/relationships" id="259" r:id="R860c85eb1a1a405f"/>
    <p:sldId xmlns:r="http://schemas.openxmlformats.org/officeDocument/2006/relationships" id="260" r:id="R6e2bc9017a334bca"/>
    <p:sldId xmlns:r="http://schemas.openxmlformats.org/officeDocument/2006/relationships" id="261" r:id="Reba652b6cfc8486f"/>
    <p:sldId xmlns:r="http://schemas.openxmlformats.org/officeDocument/2006/relationships" id="262" r:id="R3663fa604c684c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2cc6adb3ba4f59" /><Relationship Type="http://schemas.openxmlformats.org/officeDocument/2006/relationships/slide" Target="/ppt/slides/slide1.xml" Id="R9e16385668964699" /><Relationship Type="http://schemas.openxmlformats.org/officeDocument/2006/relationships/slide" Target="/ppt/slides/slide2.xml" Id="R13c93c8cc173466b" /><Relationship Type="http://schemas.openxmlformats.org/officeDocument/2006/relationships/slide" Target="/ppt/slides/slide3.xml" Id="R52bcb542a9294c98" /><Relationship Type="http://schemas.openxmlformats.org/officeDocument/2006/relationships/slide" Target="/ppt/slides/slide4.xml" Id="R860c85eb1a1a405f" /><Relationship Type="http://schemas.openxmlformats.org/officeDocument/2006/relationships/slide" Target="/ppt/slides/slide5.xml" Id="R6e2bc9017a334bca" /><Relationship Type="http://schemas.openxmlformats.org/officeDocument/2006/relationships/slide" Target="/ppt/slides/slide6.xml" Id="Reba652b6cfc8486f" /><Relationship Type="http://schemas.openxmlformats.org/officeDocument/2006/relationships/slide" Target="/ppt/slides/slide7.xml" Id="R3663fa604c684c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cbf93ada4b4c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6cd4245b734955" /><Relationship Type="http://schemas.openxmlformats.org/officeDocument/2006/relationships/theme" Target="/ppt/slideMasters/theme/theme1.xml" Id="Re87e67209b6e44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6cd4245b7349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cbfd97ce943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b99c4ab9340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cd401125847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8d653444b4c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209002cbf84c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8a97028be43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34354ffb14c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KOBO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KOBO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11 261 383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5 346 983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2 054 796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16 788 382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119 019 382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KOCH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945 809 388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KOBO EIENDOM AS</a:t>
            </a:r>
          </a:p>
        </p:txBody>
      </p:sp>
    </p:spTree>
  </p:cSld>
  <p:clrMapOvr>
    <a:masterClrMapping xmlns:a="http://schemas.openxmlformats.org/drawingml/2006/main"/>
  </p:clrMapOvr>
</p:sld>
</file>