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63f44a1ed64e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b9fd477b5b476a"/>
  </p:sldMasterIdLst>
  <p:sldIdLst>
    <p:sldId xmlns:r="http://schemas.openxmlformats.org/officeDocument/2006/relationships" id="256" r:id="Rb27c07ee09fc46ad"/>
    <p:sldId xmlns:r="http://schemas.openxmlformats.org/officeDocument/2006/relationships" id="257" r:id="R16e8c05d06da4df2"/>
    <p:sldId xmlns:r="http://schemas.openxmlformats.org/officeDocument/2006/relationships" id="258" r:id="R9e47aab1d5e44bc2"/>
    <p:sldId xmlns:r="http://schemas.openxmlformats.org/officeDocument/2006/relationships" id="259" r:id="R73b205ba56d24c78"/>
    <p:sldId xmlns:r="http://schemas.openxmlformats.org/officeDocument/2006/relationships" id="260" r:id="R15c7cd13b14a4ae5"/>
    <p:sldId xmlns:r="http://schemas.openxmlformats.org/officeDocument/2006/relationships" id="261" r:id="R878a5df1de81444e"/>
    <p:sldId xmlns:r="http://schemas.openxmlformats.org/officeDocument/2006/relationships" id="262" r:id="R80f4322eecbf44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b9fd477b5b476a" /><Relationship Type="http://schemas.openxmlformats.org/officeDocument/2006/relationships/slide" Target="/ppt/slides/slide1.xml" Id="Rb27c07ee09fc46ad" /><Relationship Type="http://schemas.openxmlformats.org/officeDocument/2006/relationships/slide" Target="/ppt/slides/slide2.xml" Id="R16e8c05d06da4df2" /><Relationship Type="http://schemas.openxmlformats.org/officeDocument/2006/relationships/slide" Target="/ppt/slides/slide3.xml" Id="R9e47aab1d5e44bc2" /><Relationship Type="http://schemas.openxmlformats.org/officeDocument/2006/relationships/slide" Target="/ppt/slides/slide4.xml" Id="R73b205ba56d24c78" /><Relationship Type="http://schemas.openxmlformats.org/officeDocument/2006/relationships/slide" Target="/ppt/slides/slide5.xml" Id="R15c7cd13b14a4ae5" /><Relationship Type="http://schemas.openxmlformats.org/officeDocument/2006/relationships/slide" Target="/ppt/slides/slide6.xml" Id="R878a5df1de81444e" /><Relationship Type="http://schemas.openxmlformats.org/officeDocument/2006/relationships/slide" Target="/ppt/slides/slide7.xml" Id="R80f4322eecbf44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b2e29fdce346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c552127414886" /><Relationship Type="http://schemas.openxmlformats.org/officeDocument/2006/relationships/theme" Target="/ppt/slideMasters/theme/theme1.xml" Id="Rc5def6c9d8f740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7c5521274148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f18070d5641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1219dcd7f4a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cc337df2148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b6e5e513140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66d66396043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2738ea0d946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a66c88d7b44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DEVOLDS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DEVOLDS REGNSKAPSKONTOR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11 134 509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721 778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3 781 353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 INGER GARDSHOL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NORANG ØYVIND PER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SIVERTSEN KITTY MØLMESDAL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WENCHE  –  12,8 %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LUNDVANG WILLY BERNHARD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KALVENES ODDVEIG KIRSTI  –  5,4 %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Regnbueplassen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32 32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945 893 893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