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385704071442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a411ae16f54354"/>
  </p:sldMasterIdLst>
  <p:sldIdLst>
    <p:sldId xmlns:r="http://schemas.openxmlformats.org/officeDocument/2006/relationships" id="256" r:id="Rbb47cdb223ee409c"/>
    <p:sldId xmlns:r="http://schemas.openxmlformats.org/officeDocument/2006/relationships" id="257" r:id="Rf78ef5487cd341a1"/>
    <p:sldId xmlns:r="http://schemas.openxmlformats.org/officeDocument/2006/relationships" id="258" r:id="Re14816e29f1a429a"/>
    <p:sldId xmlns:r="http://schemas.openxmlformats.org/officeDocument/2006/relationships" id="259" r:id="R89690fbfd31d4c44"/>
    <p:sldId xmlns:r="http://schemas.openxmlformats.org/officeDocument/2006/relationships" id="260" r:id="R26578fd8cde7425b"/>
    <p:sldId xmlns:r="http://schemas.openxmlformats.org/officeDocument/2006/relationships" id="261" r:id="R2cdbb5202d4a42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a411ae16f54354" /><Relationship Type="http://schemas.openxmlformats.org/officeDocument/2006/relationships/slide" Target="/ppt/slides/slide1.xml" Id="Rbb47cdb223ee409c" /><Relationship Type="http://schemas.openxmlformats.org/officeDocument/2006/relationships/slide" Target="/ppt/slides/slide2.xml" Id="Rf78ef5487cd341a1" /><Relationship Type="http://schemas.openxmlformats.org/officeDocument/2006/relationships/slide" Target="/ppt/slides/slide3.xml" Id="Re14816e29f1a429a" /><Relationship Type="http://schemas.openxmlformats.org/officeDocument/2006/relationships/slide" Target="/ppt/slides/slide4.xml" Id="R89690fbfd31d4c44" /><Relationship Type="http://schemas.openxmlformats.org/officeDocument/2006/relationships/slide" Target="/ppt/slides/slide5.xml" Id="R26578fd8cde7425b" /><Relationship Type="http://schemas.openxmlformats.org/officeDocument/2006/relationships/slide" Target="/ppt/slides/slide6.xml" Id="R2cdbb5202d4a42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a3c3ea3e4b40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d096ad42d4f0e" /><Relationship Type="http://schemas.openxmlformats.org/officeDocument/2006/relationships/theme" Target="/ppt/slideMasters/theme/theme1.xml" Id="R3d89892c568b4f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2d096ad42d4f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38e87e17042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bd320c92b42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fa152024d46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01261378a42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b7c84276d4d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f5fe8af0d41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74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945 911 573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