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4f7c23461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39707a8494371"/>
  </p:sldMasterIdLst>
  <p:sldIdLst>
    <p:sldId xmlns:r="http://schemas.openxmlformats.org/officeDocument/2006/relationships" id="256" r:id="R5f8489cd2b164b9d"/>
    <p:sldId xmlns:r="http://schemas.openxmlformats.org/officeDocument/2006/relationships" id="257" r:id="R8a4e9184600641fa"/>
    <p:sldId xmlns:r="http://schemas.openxmlformats.org/officeDocument/2006/relationships" id="258" r:id="R6538e3aecfc84ed5"/>
    <p:sldId xmlns:r="http://schemas.openxmlformats.org/officeDocument/2006/relationships" id="259" r:id="Rdb660fb48ec34bec"/>
    <p:sldId xmlns:r="http://schemas.openxmlformats.org/officeDocument/2006/relationships" id="260" r:id="Rdc9aaee982f14c37"/>
    <p:sldId xmlns:r="http://schemas.openxmlformats.org/officeDocument/2006/relationships" id="261" r:id="R4f5d5e7db55e4f4c"/>
    <p:sldId xmlns:r="http://schemas.openxmlformats.org/officeDocument/2006/relationships" id="262" r:id="R3c32246b50f0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39707a8494371" /><Relationship Type="http://schemas.openxmlformats.org/officeDocument/2006/relationships/slide" Target="/ppt/slides/slide1.xml" Id="R5f8489cd2b164b9d" /><Relationship Type="http://schemas.openxmlformats.org/officeDocument/2006/relationships/slide" Target="/ppt/slides/slide2.xml" Id="R8a4e9184600641fa" /><Relationship Type="http://schemas.openxmlformats.org/officeDocument/2006/relationships/slide" Target="/ppt/slides/slide3.xml" Id="R6538e3aecfc84ed5" /><Relationship Type="http://schemas.openxmlformats.org/officeDocument/2006/relationships/slide" Target="/ppt/slides/slide4.xml" Id="Rdb660fb48ec34bec" /><Relationship Type="http://schemas.openxmlformats.org/officeDocument/2006/relationships/slide" Target="/ppt/slides/slide5.xml" Id="Rdc9aaee982f14c37" /><Relationship Type="http://schemas.openxmlformats.org/officeDocument/2006/relationships/slide" Target="/ppt/slides/slide6.xml" Id="R4f5d5e7db55e4f4c" /><Relationship Type="http://schemas.openxmlformats.org/officeDocument/2006/relationships/slide" Target="/ppt/slides/slide7.xml" Id="R3c32246b50f0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bf6b6b682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4d247823541e4" /><Relationship Type="http://schemas.openxmlformats.org/officeDocument/2006/relationships/theme" Target="/ppt/slideMasters/theme/theme1.xml" Id="R651f83227a4f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4d2478235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78f20eb27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3f30aebfb45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d417d157e49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01803b53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8b94f8fad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0365144ef4e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0e87409d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