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3830bda6b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554ee900dc4564"/>
  </p:sldMasterIdLst>
  <p:sldIdLst>
    <p:sldId xmlns:r="http://schemas.openxmlformats.org/officeDocument/2006/relationships" id="256" r:id="Ra977d56377f44aae"/>
    <p:sldId xmlns:r="http://schemas.openxmlformats.org/officeDocument/2006/relationships" id="257" r:id="R9ea6866393de475d"/>
    <p:sldId xmlns:r="http://schemas.openxmlformats.org/officeDocument/2006/relationships" id="258" r:id="Rcbac095610b34c00"/>
    <p:sldId xmlns:r="http://schemas.openxmlformats.org/officeDocument/2006/relationships" id="259" r:id="Rc72b604f9660406d"/>
    <p:sldId xmlns:r="http://schemas.openxmlformats.org/officeDocument/2006/relationships" id="260" r:id="R98212f7233c1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54ee900dc4564" /><Relationship Type="http://schemas.openxmlformats.org/officeDocument/2006/relationships/slide" Target="/ppt/slides/slide1.xml" Id="Ra977d56377f44aae" /><Relationship Type="http://schemas.openxmlformats.org/officeDocument/2006/relationships/slide" Target="/ppt/slides/slide2.xml" Id="R9ea6866393de475d" /><Relationship Type="http://schemas.openxmlformats.org/officeDocument/2006/relationships/slide" Target="/ppt/slides/slide3.xml" Id="Rcbac095610b34c00" /><Relationship Type="http://schemas.openxmlformats.org/officeDocument/2006/relationships/slide" Target="/ppt/slides/slide4.xml" Id="Rc72b604f9660406d" /><Relationship Type="http://schemas.openxmlformats.org/officeDocument/2006/relationships/slide" Target="/ppt/slides/slide5.xml" Id="R98212f7233c1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47f2745ed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8ac1aa5b4112" /><Relationship Type="http://schemas.openxmlformats.org/officeDocument/2006/relationships/theme" Target="/ppt/slideMasters/theme/theme1.xml" Id="Rdb29de11830d43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b8ac1aa5b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252571f2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89bff221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d8016fd7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070e41327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110a7bd9b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