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5d8106246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7af0dd38949c1"/>
  </p:sldMasterIdLst>
  <p:sldIdLst>
    <p:sldId xmlns:r="http://schemas.openxmlformats.org/officeDocument/2006/relationships" id="256" r:id="Rd3a6d3ffc70849b6"/>
    <p:sldId xmlns:r="http://schemas.openxmlformats.org/officeDocument/2006/relationships" id="257" r:id="R8ae31ef99c274252"/>
    <p:sldId xmlns:r="http://schemas.openxmlformats.org/officeDocument/2006/relationships" id="258" r:id="R4e4515bc06b14898"/>
    <p:sldId xmlns:r="http://schemas.openxmlformats.org/officeDocument/2006/relationships" id="259" r:id="Rb094cb1cce164b40"/>
    <p:sldId xmlns:r="http://schemas.openxmlformats.org/officeDocument/2006/relationships" id="260" r:id="R0c7be04f74d84f87"/>
    <p:sldId xmlns:r="http://schemas.openxmlformats.org/officeDocument/2006/relationships" id="261" r:id="Ref2a223f2bfa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7af0dd38949c1" /><Relationship Type="http://schemas.openxmlformats.org/officeDocument/2006/relationships/slide" Target="/ppt/slides/slide1.xml" Id="Rd3a6d3ffc70849b6" /><Relationship Type="http://schemas.openxmlformats.org/officeDocument/2006/relationships/slide" Target="/ppt/slides/slide2.xml" Id="R8ae31ef99c274252" /><Relationship Type="http://schemas.openxmlformats.org/officeDocument/2006/relationships/slide" Target="/ppt/slides/slide3.xml" Id="R4e4515bc06b14898" /><Relationship Type="http://schemas.openxmlformats.org/officeDocument/2006/relationships/slide" Target="/ppt/slides/slide4.xml" Id="Rb094cb1cce164b40" /><Relationship Type="http://schemas.openxmlformats.org/officeDocument/2006/relationships/slide" Target="/ppt/slides/slide5.xml" Id="R0c7be04f74d84f87" /><Relationship Type="http://schemas.openxmlformats.org/officeDocument/2006/relationships/slide" Target="/ppt/slides/slide6.xml" Id="Ref2a223f2bfa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e82d4b53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b78324fb4454" /><Relationship Type="http://schemas.openxmlformats.org/officeDocument/2006/relationships/theme" Target="/ppt/slideMasters/theme/theme1.xml" Id="R459d04e3963a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8b78324fb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2a78ffcf8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36c53988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1c83eee2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8dbeaa4d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0973ae55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9d0e81e1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