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d3627c70a449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d283e220cd427a"/>
  </p:sldMasterIdLst>
  <p:sldIdLst>
    <p:sldId xmlns:r="http://schemas.openxmlformats.org/officeDocument/2006/relationships" id="256" r:id="Rf7214cb3f10f479a"/>
    <p:sldId xmlns:r="http://schemas.openxmlformats.org/officeDocument/2006/relationships" id="257" r:id="R7882e963c41842a9"/>
    <p:sldId xmlns:r="http://schemas.openxmlformats.org/officeDocument/2006/relationships" id="258" r:id="R6e78464a953f49b6"/>
    <p:sldId xmlns:r="http://schemas.openxmlformats.org/officeDocument/2006/relationships" id="259" r:id="Rbf379ce216904214"/>
    <p:sldId xmlns:r="http://schemas.openxmlformats.org/officeDocument/2006/relationships" id="260" r:id="Ra34f020ef17d430c"/>
    <p:sldId xmlns:r="http://schemas.openxmlformats.org/officeDocument/2006/relationships" id="261" r:id="R877af4e3302f4d71"/>
    <p:sldId xmlns:r="http://schemas.openxmlformats.org/officeDocument/2006/relationships" id="262" r:id="Re43a5210b91f40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d283e220cd427a" /><Relationship Type="http://schemas.openxmlformats.org/officeDocument/2006/relationships/slide" Target="/ppt/slides/slide1.xml" Id="Rf7214cb3f10f479a" /><Relationship Type="http://schemas.openxmlformats.org/officeDocument/2006/relationships/slide" Target="/ppt/slides/slide2.xml" Id="R7882e963c41842a9" /><Relationship Type="http://schemas.openxmlformats.org/officeDocument/2006/relationships/slide" Target="/ppt/slides/slide3.xml" Id="R6e78464a953f49b6" /><Relationship Type="http://schemas.openxmlformats.org/officeDocument/2006/relationships/slide" Target="/ppt/slides/slide4.xml" Id="Rbf379ce216904214" /><Relationship Type="http://schemas.openxmlformats.org/officeDocument/2006/relationships/slide" Target="/ppt/slides/slide5.xml" Id="Ra34f020ef17d430c" /><Relationship Type="http://schemas.openxmlformats.org/officeDocument/2006/relationships/slide" Target="/ppt/slides/slide6.xml" Id="R877af4e3302f4d71" /><Relationship Type="http://schemas.openxmlformats.org/officeDocument/2006/relationships/slide" Target="/ppt/slides/slide7.xml" Id="Re43a5210b91f40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670d84cba84f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e6acd7ad4422e" /><Relationship Type="http://schemas.openxmlformats.org/officeDocument/2006/relationships/theme" Target="/ppt/slideMasters/theme/theme1.xml" Id="Rd226ecb2dc7b44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4e6acd7ad442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5db7a2cfd42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4ec6b308d4c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999c3eb9649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e4967b5aa47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b7149578848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c89c503b049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8d3b096eb4d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41 432 904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4 166 700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3 252 564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161 917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15 690 187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THORNTON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22200400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grant@no.gt.com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www.grantthornton.no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946 063 940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