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9309595f2c4e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e4e96682734584"/>
  </p:sldMasterIdLst>
  <p:sldIdLst>
    <p:sldId xmlns:r="http://schemas.openxmlformats.org/officeDocument/2006/relationships" id="256" r:id="R9d08215e29344315"/>
    <p:sldId xmlns:r="http://schemas.openxmlformats.org/officeDocument/2006/relationships" id="257" r:id="Rff7b8a486b7e431e"/>
    <p:sldId xmlns:r="http://schemas.openxmlformats.org/officeDocument/2006/relationships" id="258" r:id="Rc1d0ac78d7d54c76"/>
    <p:sldId xmlns:r="http://schemas.openxmlformats.org/officeDocument/2006/relationships" id="259" r:id="R91d5b4f7464f44e6"/>
    <p:sldId xmlns:r="http://schemas.openxmlformats.org/officeDocument/2006/relationships" id="260" r:id="R9f2359ce84cc4500"/>
    <p:sldId xmlns:r="http://schemas.openxmlformats.org/officeDocument/2006/relationships" id="261" r:id="Rff84986f0b0a48de"/>
    <p:sldId xmlns:r="http://schemas.openxmlformats.org/officeDocument/2006/relationships" id="262" r:id="Rc9893a741b0d4a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4e96682734584" /><Relationship Type="http://schemas.openxmlformats.org/officeDocument/2006/relationships/slide" Target="/ppt/slides/slide1.xml" Id="R9d08215e29344315" /><Relationship Type="http://schemas.openxmlformats.org/officeDocument/2006/relationships/slide" Target="/ppt/slides/slide2.xml" Id="Rff7b8a486b7e431e" /><Relationship Type="http://schemas.openxmlformats.org/officeDocument/2006/relationships/slide" Target="/ppt/slides/slide3.xml" Id="Rc1d0ac78d7d54c76" /><Relationship Type="http://schemas.openxmlformats.org/officeDocument/2006/relationships/slide" Target="/ppt/slides/slide4.xml" Id="R91d5b4f7464f44e6" /><Relationship Type="http://schemas.openxmlformats.org/officeDocument/2006/relationships/slide" Target="/ppt/slides/slide5.xml" Id="R9f2359ce84cc4500" /><Relationship Type="http://schemas.openxmlformats.org/officeDocument/2006/relationships/slide" Target="/ppt/slides/slide6.xml" Id="Rff84986f0b0a48de" /><Relationship Type="http://schemas.openxmlformats.org/officeDocument/2006/relationships/slide" Target="/ppt/slides/slide7.xml" Id="Rc9893a741b0d4a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83a675dc947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261a02a824a46" /><Relationship Type="http://schemas.openxmlformats.org/officeDocument/2006/relationships/theme" Target="/ppt/slideMasters/theme/theme1.xml" Id="Rd3fd05810e9b4c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0261a02a824a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05ab770c041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f342f38754e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f5af29fe44b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9611dc68340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da915633840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cc36c725e40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e0dbb52744f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J UGLAND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UGLAND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J UGLAND HOLDING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UGLAND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UGLAND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UGLAND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−17 662 603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184 419 936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1 333 117 518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1 651 901 619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UGLAND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NIKOLAI TØNNEVOLD 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UGLAND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M. Uglands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4878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29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jjuc@jjuc.no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www.jjuc.no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946 229 660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UGLAND HOLDING AS</a:t>
            </a:r>
          </a:p>
        </p:txBody>
      </p:sp>
    </p:spTree>
  </p:cSld>
  <p:clrMapOvr>
    <a:masterClrMapping xmlns:a="http://schemas.openxmlformats.org/drawingml/2006/main"/>
  </p:clrMapOvr>
</p:sld>
</file>