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b3670b8eb342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cf0c8d307e4e62"/>
  </p:sldMasterIdLst>
  <p:sldIdLst>
    <p:sldId xmlns:r="http://schemas.openxmlformats.org/officeDocument/2006/relationships" id="256" r:id="R8aa02c686eaf4f67"/>
    <p:sldId xmlns:r="http://schemas.openxmlformats.org/officeDocument/2006/relationships" id="257" r:id="R1f912f59c12a4273"/>
    <p:sldId xmlns:r="http://schemas.openxmlformats.org/officeDocument/2006/relationships" id="258" r:id="Rc21fc0eabb3e4c1d"/>
    <p:sldId xmlns:r="http://schemas.openxmlformats.org/officeDocument/2006/relationships" id="259" r:id="R2c56bb952f6342c9"/>
    <p:sldId xmlns:r="http://schemas.openxmlformats.org/officeDocument/2006/relationships" id="260" r:id="R95388a84e4ff45aa"/>
    <p:sldId xmlns:r="http://schemas.openxmlformats.org/officeDocument/2006/relationships" id="261" r:id="R867c07758bcb4acf"/>
    <p:sldId xmlns:r="http://schemas.openxmlformats.org/officeDocument/2006/relationships" id="262" r:id="Ra5a1e600764e4f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cf0c8d307e4e62" /><Relationship Type="http://schemas.openxmlformats.org/officeDocument/2006/relationships/slide" Target="/ppt/slides/slide1.xml" Id="R8aa02c686eaf4f67" /><Relationship Type="http://schemas.openxmlformats.org/officeDocument/2006/relationships/slide" Target="/ppt/slides/slide2.xml" Id="R1f912f59c12a4273" /><Relationship Type="http://schemas.openxmlformats.org/officeDocument/2006/relationships/slide" Target="/ppt/slides/slide3.xml" Id="Rc21fc0eabb3e4c1d" /><Relationship Type="http://schemas.openxmlformats.org/officeDocument/2006/relationships/slide" Target="/ppt/slides/slide4.xml" Id="R2c56bb952f6342c9" /><Relationship Type="http://schemas.openxmlformats.org/officeDocument/2006/relationships/slide" Target="/ppt/slides/slide5.xml" Id="R95388a84e4ff45aa" /><Relationship Type="http://schemas.openxmlformats.org/officeDocument/2006/relationships/slide" Target="/ppt/slides/slide6.xml" Id="R867c07758bcb4acf" /><Relationship Type="http://schemas.openxmlformats.org/officeDocument/2006/relationships/slide" Target="/ppt/slides/slide7.xml" Id="Ra5a1e600764e4f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37bea53d2243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bb050b48e4e47" /><Relationship Type="http://schemas.openxmlformats.org/officeDocument/2006/relationships/theme" Target="/ppt/slideMasters/theme/theme1.xml" Id="R90bd492ca45746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2bb050b48e4e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b3823700d4c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53cc992f54c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f3cd1273041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ad503cc7041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4d3b972744a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3c75e5e6944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eacd8dbbd46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Eksakt Regnskap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Eksakt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Eksakt Regnskap A/S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Eksakt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Eksakt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Eksakt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7 049 377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−464 169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847 813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1 874 821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Eksakt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KRISTIAN THØRRING CHRISTENSEN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Eksakt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Hasdalgata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15 09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nina@eksaktregnskap.no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946 299 553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Eksakt Regnskap A/S</a:t>
            </a:r>
          </a:p>
        </p:txBody>
      </p:sp>
    </p:spTree>
  </p:cSld>
  <p:clrMapOvr>
    <a:masterClrMapping xmlns:a="http://schemas.openxmlformats.org/drawingml/2006/main"/>
  </p:clrMapOvr>
</p:sld>
</file>