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9794bbc7a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e1ac5b7af4ab0"/>
  </p:sldMasterIdLst>
  <p:sldIdLst>
    <p:sldId xmlns:r="http://schemas.openxmlformats.org/officeDocument/2006/relationships" id="256" r:id="R2588aedebade4db8"/>
    <p:sldId xmlns:r="http://schemas.openxmlformats.org/officeDocument/2006/relationships" id="257" r:id="R77bc4dc1898d48fe"/>
    <p:sldId xmlns:r="http://schemas.openxmlformats.org/officeDocument/2006/relationships" id="258" r:id="R2e76d7b14bf14f73"/>
    <p:sldId xmlns:r="http://schemas.openxmlformats.org/officeDocument/2006/relationships" id="259" r:id="R413178f897bd4987"/>
    <p:sldId xmlns:r="http://schemas.openxmlformats.org/officeDocument/2006/relationships" id="260" r:id="R50f23be586a8470d"/>
    <p:sldId xmlns:r="http://schemas.openxmlformats.org/officeDocument/2006/relationships" id="261" r:id="R223d86f1baca43b6"/>
    <p:sldId xmlns:r="http://schemas.openxmlformats.org/officeDocument/2006/relationships" id="262" r:id="R97acb1327de7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e1ac5b7af4ab0" /><Relationship Type="http://schemas.openxmlformats.org/officeDocument/2006/relationships/slide" Target="/ppt/slides/slide1.xml" Id="R2588aedebade4db8" /><Relationship Type="http://schemas.openxmlformats.org/officeDocument/2006/relationships/slide" Target="/ppt/slides/slide2.xml" Id="R77bc4dc1898d48fe" /><Relationship Type="http://schemas.openxmlformats.org/officeDocument/2006/relationships/slide" Target="/ppt/slides/slide3.xml" Id="R2e76d7b14bf14f73" /><Relationship Type="http://schemas.openxmlformats.org/officeDocument/2006/relationships/slide" Target="/ppt/slides/slide4.xml" Id="R413178f897bd4987" /><Relationship Type="http://schemas.openxmlformats.org/officeDocument/2006/relationships/slide" Target="/ppt/slides/slide5.xml" Id="R50f23be586a8470d" /><Relationship Type="http://schemas.openxmlformats.org/officeDocument/2006/relationships/slide" Target="/ppt/slides/slide6.xml" Id="R223d86f1baca43b6" /><Relationship Type="http://schemas.openxmlformats.org/officeDocument/2006/relationships/slide" Target="/ppt/slides/slide7.xml" Id="R97acb1327de7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f2362a78646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52f762a464e25" /><Relationship Type="http://schemas.openxmlformats.org/officeDocument/2006/relationships/theme" Target="/ppt/slideMasters/theme/theme1.xml" Id="R7faa73da00db44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852f762a464e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c528ba9e3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cf1f95ecd46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bf8ea2dea4b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78101fa3d4f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f2206d08c46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8319d2f914d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22cddf71f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FARGEHANDEL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FARGEHANDEL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13 591 404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−1 810 555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6 706 341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8 478 713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FREDRIK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946 304 530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FARGEHANDEL AS</a:t>
            </a:r>
          </a:p>
        </p:txBody>
      </p:sp>
    </p:spTree>
  </p:cSld>
  <p:clrMapOvr>
    <a:masterClrMapping xmlns:a="http://schemas.openxmlformats.org/drawingml/2006/main"/>
  </p:clrMapOvr>
</p:sld>
</file>