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2b8e1b4ce47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98bfe10b0403c"/>
  </p:sldMasterIdLst>
  <p:sldIdLst>
    <p:sldId xmlns:r="http://schemas.openxmlformats.org/officeDocument/2006/relationships" id="256" r:id="R42ca8e37cf69400c"/>
    <p:sldId xmlns:r="http://schemas.openxmlformats.org/officeDocument/2006/relationships" id="257" r:id="R69e5a549f88b49bc"/>
    <p:sldId xmlns:r="http://schemas.openxmlformats.org/officeDocument/2006/relationships" id="258" r:id="Ra56a707f48b94d29"/>
    <p:sldId xmlns:r="http://schemas.openxmlformats.org/officeDocument/2006/relationships" id="259" r:id="Rd8e4f46e448d4b5a"/>
    <p:sldId xmlns:r="http://schemas.openxmlformats.org/officeDocument/2006/relationships" id="260" r:id="Rdf714d4c74bd4fdb"/>
    <p:sldId xmlns:r="http://schemas.openxmlformats.org/officeDocument/2006/relationships" id="261" r:id="R1b1421446ad74c0f"/>
    <p:sldId xmlns:r="http://schemas.openxmlformats.org/officeDocument/2006/relationships" id="262" r:id="R9a1c2fdb888b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98bfe10b0403c" /><Relationship Type="http://schemas.openxmlformats.org/officeDocument/2006/relationships/slide" Target="/ppt/slides/slide1.xml" Id="R42ca8e37cf69400c" /><Relationship Type="http://schemas.openxmlformats.org/officeDocument/2006/relationships/slide" Target="/ppt/slides/slide2.xml" Id="R69e5a549f88b49bc" /><Relationship Type="http://schemas.openxmlformats.org/officeDocument/2006/relationships/slide" Target="/ppt/slides/slide3.xml" Id="Ra56a707f48b94d29" /><Relationship Type="http://schemas.openxmlformats.org/officeDocument/2006/relationships/slide" Target="/ppt/slides/slide4.xml" Id="Rd8e4f46e448d4b5a" /><Relationship Type="http://schemas.openxmlformats.org/officeDocument/2006/relationships/slide" Target="/ppt/slides/slide5.xml" Id="Rdf714d4c74bd4fdb" /><Relationship Type="http://schemas.openxmlformats.org/officeDocument/2006/relationships/slide" Target="/ppt/slides/slide6.xml" Id="R1b1421446ad74c0f" /><Relationship Type="http://schemas.openxmlformats.org/officeDocument/2006/relationships/slide" Target="/ppt/slides/slide7.xml" Id="R9a1c2fdb888b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e8a03d6ef43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1884117464522" /><Relationship Type="http://schemas.openxmlformats.org/officeDocument/2006/relationships/theme" Target="/ppt/slideMasters/theme/theme1.xml" Id="R0f2f8a45f496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188411746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9cf34471045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eb2afd783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a3e9b2427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4f39d9d5f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2b204315448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fe57365884f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94a29ffe9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Norprosjekt A.S.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Norprosjekt A.S.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10 928 348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TORE FELLKJÆR  –  69,0 %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NIKOLAI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MADS-EMIL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WIKHEIM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946 351 032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