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250619c58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93a4d00154678"/>
  </p:sldMasterIdLst>
  <p:sldIdLst>
    <p:sldId xmlns:r="http://schemas.openxmlformats.org/officeDocument/2006/relationships" id="256" r:id="R237a22585b5c47cf"/>
    <p:sldId xmlns:r="http://schemas.openxmlformats.org/officeDocument/2006/relationships" id="257" r:id="R0ca11e85e8494f95"/>
    <p:sldId xmlns:r="http://schemas.openxmlformats.org/officeDocument/2006/relationships" id="258" r:id="Rfc9c37b33dcb4ca4"/>
    <p:sldId xmlns:r="http://schemas.openxmlformats.org/officeDocument/2006/relationships" id="259" r:id="R9d470bf3cfce47a5"/>
    <p:sldId xmlns:r="http://schemas.openxmlformats.org/officeDocument/2006/relationships" id="260" r:id="R84b76ea987034fda"/>
    <p:sldId xmlns:r="http://schemas.openxmlformats.org/officeDocument/2006/relationships" id="261" r:id="R7d79b6a1a3a244c2"/>
    <p:sldId xmlns:r="http://schemas.openxmlformats.org/officeDocument/2006/relationships" id="262" r:id="R507b10336e3d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93a4d00154678" /><Relationship Type="http://schemas.openxmlformats.org/officeDocument/2006/relationships/slide" Target="/ppt/slides/slide1.xml" Id="R237a22585b5c47cf" /><Relationship Type="http://schemas.openxmlformats.org/officeDocument/2006/relationships/slide" Target="/ppt/slides/slide2.xml" Id="R0ca11e85e8494f95" /><Relationship Type="http://schemas.openxmlformats.org/officeDocument/2006/relationships/slide" Target="/ppt/slides/slide3.xml" Id="Rfc9c37b33dcb4ca4" /><Relationship Type="http://schemas.openxmlformats.org/officeDocument/2006/relationships/slide" Target="/ppt/slides/slide4.xml" Id="R9d470bf3cfce47a5" /><Relationship Type="http://schemas.openxmlformats.org/officeDocument/2006/relationships/slide" Target="/ppt/slides/slide5.xml" Id="R84b76ea987034fda" /><Relationship Type="http://schemas.openxmlformats.org/officeDocument/2006/relationships/slide" Target="/ppt/slides/slide6.xml" Id="R7d79b6a1a3a244c2" /><Relationship Type="http://schemas.openxmlformats.org/officeDocument/2006/relationships/slide" Target="/ppt/slides/slide7.xml" Id="R507b10336e3d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10f263ad143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5b026af504a72" /><Relationship Type="http://schemas.openxmlformats.org/officeDocument/2006/relationships/theme" Target="/ppt/slideMasters/theme/theme1.xml" Id="Rbde87f773f56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f5b026af50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fdb885434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1f6f69edd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f84643d5e48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7bac9f4ff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4c225dbff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5b09b71894f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8e73f5018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GRETHE PARFYMERI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PARFYMERI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201 207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 ANNE GRETHE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PARFYMERI AS</a:t>
            </a:r>
          </a:p>
        </p:txBody>
      </p:sp>
    </p:spTree>
  </p:cSld>
  <p:clrMapOvr>
    <a:masterClrMapping xmlns:a="http://schemas.openxmlformats.org/drawingml/2006/main"/>
  </p:clrMapOvr>
</p:sld>
</file>