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8f59a7993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4d8964007414f"/>
  </p:sldMasterIdLst>
  <p:sldIdLst>
    <p:sldId xmlns:r="http://schemas.openxmlformats.org/officeDocument/2006/relationships" id="256" r:id="R38083a7083894b86"/>
    <p:sldId xmlns:r="http://schemas.openxmlformats.org/officeDocument/2006/relationships" id="257" r:id="R33bb025458b8456c"/>
    <p:sldId xmlns:r="http://schemas.openxmlformats.org/officeDocument/2006/relationships" id="258" r:id="R5d0156800ff7410c"/>
    <p:sldId xmlns:r="http://schemas.openxmlformats.org/officeDocument/2006/relationships" id="259" r:id="R09fbf37813114460"/>
    <p:sldId xmlns:r="http://schemas.openxmlformats.org/officeDocument/2006/relationships" id="260" r:id="R58061962898c4712"/>
    <p:sldId xmlns:r="http://schemas.openxmlformats.org/officeDocument/2006/relationships" id="261" r:id="Rd118cde854354c1e"/>
    <p:sldId xmlns:r="http://schemas.openxmlformats.org/officeDocument/2006/relationships" id="262" r:id="Re75bbaf1adba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4d8964007414f" /><Relationship Type="http://schemas.openxmlformats.org/officeDocument/2006/relationships/slide" Target="/ppt/slides/slide1.xml" Id="R38083a7083894b86" /><Relationship Type="http://schemas.openxmlformats.org/officeDocument/2006/relationships/slide" Target="/ppt/slides/slide2.xml" Id="R33bb025458b8456c" /><Relationship Type="http://schemas.openxmlformats.org/officeDocument/2006/relationships/slide" Target="/ppt/slides/slide3.xml" Id="R5d0156800ff7410c" /><Relationship Type="http://schemas.openxmlformats.org/officeDocument/2006/relationships/slide" Target="/ppt/slides/slide4.xml" Id="R09fbf37813114460" /><Relationship Type="http://schemas.openxmlformats.org/officeDocument/2006/relationships/slide" Target="/ppt/slides/slide5.xml" Id="R58061962898c4712" /><Relationship Type="http://schemas.openxmlformats.org/officeDocument/2006/relationships/slide" Target="/ppt/slides/slide6.xml" Id="Rd118cde854354c1e" /><Relationship Type="http://schemas.openxmlformats.org/officeDocument/2006/relationships/slide" Target="/ppt/slides/slide7.xml" Id="Re75bbaf1adba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e1c716bc4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73b016812486a" /><Relationship Type="http://schemas.openxmlformats.org/officeDocument/2006/relationships/theme" Target="/ppt/slideMasters/theme/theme1.xml" Id="Rc0d915411bb5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73b016812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235ad627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9c594d4c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3b147a15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73c351838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544aa6012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edfd7039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ba191e013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SINDRE VEDVIK AGENTURER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VEDVIK AGENTURER A/S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PERRY VEDVIK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Store-Nørve 18E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70138059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946 437 913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SINDRE VEDVIK AGENTURER A/S</a:t>
            </a:r>
          </a:p>
        </p:txBody>
      </p:sp>
    </p:spTree>
  </p:cSld>
  <p:clrMapOvr>
    <a:masterClrMapping xmlns:a="http://schemas.openxmlformats.org/drawingml/2006/main"/>
  </p:clrMapOvr>
</p:sld>
</file>