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b44a61d77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be796152740cd"/>
  </p:sldMasterIdLst>
  <p:sldIdLst>
    <p:sldId xmlns:r="http://schemas.openxmlformats.org/officeDocument/2006/relationships" id="256" r:id="R9226abfba48a4d34"/>
    <p:sldId xmlns:r="http://schemas.openxmlformats.org/officeDocument/2006/relationships" id="257" r:id="R8ac90052edd64f16"/>
    <p:sldId xmlns:r="http://schemas.openxmlformats.org/officeDocument/2006/relationships" id="258" r:id="R2694f08d8a27494b"/>
    <p:sldId xmlns:r="http://schemas.openxmlformats.org/officeDocument/2006/relationships" id="259" r:id="Rb8c3cd7bd46c4c56"/>
    <p:sldId xmlns:r="http://schemas.openxmlformats.org/officeDocument/2006/relationships" id="260" r:id="R61bf4d4a06c4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be796152740cd" /><Relationship Type="http://schemas.openxmlformats.org/officeDocument/2006/relationships/slide" Target="/ppt/slides/slide1.xml" Id="R9226abfba48a4d34" /><Relationship Type="http://schemas.openxmlformats.org/officeDocument/2006/relationships/slide" Target="/ppt/slides/slide2.xml" Id="R8ac90052edd64f16" /><Relationship Type="http://schemas.openxmlformats.org/officeDocument/2006/relationships/slide" Target="/ppt/slides/slide3.xml" Id="R2694f08d8a27494b" /><Relationship Type="http://schemas.openxmlformats.org/officeDocument/2006/relationships/slide" Target="/ppt/slides/slide4.xml" Id="Rb8c3cd7bd46c4c56" /><Relationship Type="http://schemas.openxmlformats.org/officeDocument/2006/relationships/slide" Target="/ppt/slides/slide5.xml" Id="R61bf4d4a06c4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4597ccb71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4605ca624446" /><Relationship Type="http://schemas.openxmlformats.org/officeDocument/2006/relationships/theme" Target="/ppt/slideMasters/theme/theme1.xml" Id="R167589757d89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14605ca62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62f286c3a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b23cdce9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c9a875ad247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5aea4f65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2060e48f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 KOMMUNE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23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946 439 045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