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fd114e1b8a4d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3be5282eb94fa8"/>
  </p:sldMasterIdLst>
  <p:sldIdLst>
    <p:sldId xmlns:r="http://schemas.openxmlformats.org/officeDocument/2006/relationships" id="256" r:id="Rcb9c20bef0974c05"/>
    <p:sldId xmlns:r="http://schemas.openxmlformats.org/officeDocument/2006/relationships" id="257" r:id="Rfb2f68c0b17d48b6"/>
    <p:sldId xmlns:r="http://schemas.openxmlformats.org/officeDocument/2006/relationships" id="258" r:id="R4eaa036aacac4d45"/>
    <p:sldId xmlns:r="http://schemas.openxmlformats.org/officeDocument/2006/relationships" id="259" r:id="R91def1b339ca4d3e"/>
    <p:sldId xmlns:r="http://schemas.openxmlformats.org/officeDocument/2006/relationships" id="260" r:id="Rdb9b3a0fdc4b4658"/>
    <p:sldId xmlns:r="http://schemas.openxmlformats.org/officeDocument/2006/relationships" id="261" r:id="R9ecf086264ac42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3be5282eb94fa8" /><Relationship Type="http://schemas.openxmlformats.org/officeDocument/2006/relationships/slide" Target="/ppt/slides/slide1.xml" Id="Rcb9c20bef0974c05" /><Relationship Type="http://schemas.openxmlformats.org/officeDocument/2006/relationships/slide" Target="/ppt/slides/slide2.xml" Id="Rfb2f68c0b17d48b6" /><Relationship Type="http://schemas.openxmlformats.org/officeDocument/2006/relationships/slide" Target="/ppt/slides/slide3.xml" Id="R4eaa036aacac4d45" /><Relationship Type="http://schemas.openxmlformats.org/officeDocument/2006/relationships/slide" Target="/ppt/slides/slide4.xml" Id="R91def1b339ca4d3e" /><Relationship Type="http://schemas.openxmlformats.org/officeDocument/2006/relationships/slide" Target="/ppt/slides/slide5.xml" Id="Rdb9b3a0fdc4b4658" /><Relationship Type="http://schemas.openxmlformats.org/officeDocument/2006/relationships/slide" Target="/ppt/slides/slide6.xml" Id="R9ecf086264ac42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acc65fbc3e42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7cacf1c3254459" /><Relationship Type="http://schemas.openxmlformats.org/officeDocument/2006/relationships/theme" Target="/ppt/slideMasters/theme/theme1.xml" Id="R59d94204361a4f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7cacf1c32544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3f85a460454a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65139405b64a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148246b26849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05ae7702f54d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530682a1364d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46fa77e2274c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A-K MASKINER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A-K MASKINER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A-K MASKINER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A-K MASKINER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A-K MASKINER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A-K MASKINER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Dyrskuevegen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2040 Kløfta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94 06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firmapost@a-k.no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www.a-k.no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946 468 037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A-K MASKINER AS</a:t>
            </a:r>
          </a:p>
        </p:txBody>
      </p:sp>
    </p:spTree>
  </p:cSld>
  <p:clrMapOvr>
    <a:masterClrMapping xmlns:a="http://schemas.openxmlformats.org/drawingml/2006/main"/>
  </p:clrMapOvr>
</p:sld>
</file>