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93b8d1481948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31ec2d71c4599"/>
  </p:sldMasterIdLst>
  <p:sldIdLst>
    <p:sldId xmlns:r="http://schemas.openxmlformats.org/officeDocument/2006/relationships" id="256" r:id="Rc7746522a671449d"/>
    <p:sldId xmlns:r="http://schemas.openxmlformats.org/officeDocument/2006/relationships" id="257" r:id="Ra9176e0533124196"/>
    <p:sldId xmlns:r="http://schemas.openxmlformats.org/officeDocument/2006/relationships" id="258" r:id="R1d2c91432df246c9"/>
    <p:sldId xmlns:r="http://schemas.openxmlformats.org/officeDocument/2006/relationships" id="259" r:id="Rfe2734ac2c714ca9"/>
    <p:sldId xmlns:r="http://schemas.openxmlformats.org/officeDocument/2006/relationships" id="260" r:id="Rc5b2af34d3fa48f8"/>
    <p:sldId xmlns:r="http://schemas.openxmlformats.org/officeDocument/2006/relationships" id="261" r:id="Rc542a8eee91744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31ec2d71c4599" /><Relationship Type="http://schemas.openxmlformats.org/officeDocument/2006/relationships/slide" Target="/ppt/slides/slide1.xml" Id="Rc7746522a671449d" /><Relationship Type="http://schemas.openxmlformats.org/officeDocument/2006/relationships/slide" Target="/ppt/slides/slide2.xml" Id="Ra9176e0533124196" /><Relationship Type="http://schemas.openxmlformats.org/officeDocument/2006/relationships/slide" Target="/ppt/slides/slide3.xml" Id="R1d2c91432df246c9" /><Relationship Type="http://schemas.openxmlformats.org/officeDocument/2006/relationships/slide" Target="/ppt/slides/slide4.xml" Id="Rfe2734ac2c714ca9" /><Relationship Type="http://schemas.openxmlformats.org/officeDocument/2006/relationships/slide" Target="/ppt/slides/slide5.xml" Id="Rc5b2af34d3fa48f8" /><Relationship Type="http://schemas.openxmlformats.org/officeDocument/2006/relationships/slide" Target="/ppt/slides/slide6.xml" Id="Rc542a8eee91744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31d3bc104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e24a9db65472e" /><Relationship Type="http://schemas.openxmlformats.org/officeDocument/2006/relationships/theme" Target="/ppt/slideMasters/theme/theme1.xml" Id="Rf0fe271df23d43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e24a9db6547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2fb9cb658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ca38957304b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e4f37ce6f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16b1579774e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f131c18d045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c691959ab48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A-K MASKINER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A-K 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A-K MASKINER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A-K 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A-K 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A-K 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901 279 106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−10 174 091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−20 572 475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91 758 958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506 131 213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A-K 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Dyrskuevegen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94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firmapost@a-k.no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www.a-k.no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946 468 037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A-K MASKINER AS</a:t>
            </a:r>
          </a:p>
        </p:txBody>
      </p:sp>
    </p:spTree>
  </p:cSld>
  <p:clrMapOvr>
    <a:masterClrMapping xmlns:a="http://schemas.openxmlformats.org/drawingml/2006/main"/>
  </p:clrMapOvr>
</p:sld>
</file>