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8dcff74e545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9bcda18af4f85"/>
  </p:sldMasterIdLst>
  <p:sldIdLst>
    <p:sldId xmlns:r="http://schemas.openxmlformats.org/officeDocument/2006/relationships" id="256" r:id="R7ae1bd3ae02546ca"/>
    <p:sldId xmlns:r="http://schemas.openxmlformats.org/officeDocument/2006/relationships" id="257" r:id="Rab48d8c08a3d404f"/>
    <p:sldId xmlns:r="http://schemas.openxmlformats.org/officeDocument/2006/relationships" id="258" r:id="R813b8afac7e94733"/>
    <p:sldId xmlns:r="http://schemas.openxmlformats.org/officeDocument/2006/relationships" id="259" r:id="Rc4253e4c296241eb"/>
    <p:sldId xmlns:r="http://schemas.openxmlformats.org/officeDocument/2006/relationships" id="260" r:id="Re0135538a5274373"/>
    <p:sldId xmlns:r="http://schemas.openxmlformats.org/officeDocument/2006/relationships" id="261" r:id="R26816856f98e40a8"/>
    <p:sldId xmlns:r="http://schemas.openxmlformats.org/officeDocument/2006/relationships" id="262" r:id="R6cc5dcf22f1847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9bcda18af4f85" /><Relationship Type="http://schemas.openxmlformats.org/officeDocument/2006/relationships/slide" Target="/ppt/slides/slide1.xml" Id="R7ae1bd3ae02546ca" /><Relationship Type="http://schemas.openxmlformats.org/officeDocument/2006/relationships/slide" Target="/ppt/slides/slide2.xml" Id="Rab48d8c08a3d404f" /><Relationship Type="http://schemas.openxmlformats.org/officeDocument/2006/relationships/slide" Target="/ppt/slides/slide3.xml" Id="R813b8afac7e94733" /><Relationship Type="http://schemas.openxmlformats.org/officeDocument/2006/relationships/slide" Target="/ppt/slides/slide4.xml" Id="Rc4253e4c296241eb" /><Relationship Type="http://schemas.openxmlformats.org/officeDocument/2006/relationships/slide" Target="/ppt/slides/slide5.xml" Id="Re0135538a5274373" /><Relationship Type="http://schemas.openxmlformats.org/officeDocument/2006/relationships/slide" Target="/ppt/slides/slide6.xml" Id="R26816856f98e40a8" /><Relationship Type="http://schemas.openxmlformats.org/officeDocument/2006/relationships/slide" Target="/ppt/slides/slide7.xml" Id="R6cc5dcf22f1847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96a05ca3943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30577eda74fae" /><Relationship Type="http://schemas.openxmlformats.org/officeDocument/2006/relationships/theme" Target="/ppt/slideMasters/theme/theme1.xml" Id="R956f797ce617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c30577eda7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4c967853b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092d61cc34c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31ec65a3944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0ae2e83dd4b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f92b9213743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b4b5b6ae84b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4f8ad81eb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WORLDWIDE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WORLDWIDE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HOLDING DANMARK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946 479 063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