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f95804801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3bff0fdad4578"/>
  </p:sldMasterIdLst>
  <p:sldIdLst>
    <p:sldId xmlns:r="http://schemas.openxmlformats.org/officeDocument/2006/relationships" id="256" r:id="Rfdb6d6570c2a4db1"/>
    <p:sldId xmlns:r="http://schemas.openxmlformats.org/officeDocument/2006/relationships" id="257" r:id="R02cd791e439d42e2"/>
    <p:sldId xmlns:r="http://schemas.openxmlformats.org/officeDocument/2006/relationships" id="258" r:id="R86ffca4c40c84301"/>
    <p:sldId xmlns:r="http://schemas.openxmlformats.org/officeDocument/2006/relationships" id="259" r:id="R9f5f5a8f6d1b4524"/>
    <p:sldId xmlns:r="http://schemas.openxmlformats.org/officeDocument/2006/relationships" id="260" r:id="Rc81c9721f7ef4d0f"/>
    <p:sldId xmlns:r="http://schemas.openxmlformats.org/officeDocument/2006/relationships" id="261" r:id="Rd0808b70269a44f0"/>
    <p:sldId xmlns:r="http://schemas.openxmlformats.org/officeDocument/2006/relationships" id="262" r:id="R4e460af4e3fe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3bff0fdad4578" /><Relationship Type="http://schemas.openxmlformats.org/officeDocument/2006/relationships/slide" Target="/ppt/slides/slide1.xml" Id="Rfdb6d6570c2a4db1" /><Relationship Type="http://schemas.openxmlformats.org/officeDocument/2006/relationships/slide" Target="/ppt/slides/slide2.xml" Id="R02cd791e439d42e2" /><Relationship Type="http://schemas.openxmlformats.org/officeDocument/2006/relationships/slide" Target="/ppt/slides/slide3.xml" Id="R86ffca4c40c84301" /><Relationship Type="http://schemas.openxmlformats.org/officeDocument/2006/relationships/slide" Target="/ppt/slides/slide4.xml" Id="R9f5f5a8f6d1b4524" /><Relationship Type="http://schemas.openxmlformats.org/officeDocument/2006/relationships/slide" Target="/ppt/slides/slide5.xml" Id="Rc81c9721f7ef4d0f" /><Relationship Type="http://schemas.openxmlformats.org/officeDocument/2006/relationships/slide" Target="/ppt/slides/slide6.xml" Id="Rd0808b70269a44f0" /><Relationship Type="http://schemas.openxmlformats.org/officeDocument/2006/relationships/slide" Target="/ppt/slides/slide7.xml" Id="R4e460af4e3fe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970ece679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b9ee8b4a4c41" /><Relationship Type="http://schemas.openxmlformats.org/officeDocument/2006/relationships/theme" Target="/ppt/slideMasters/theme/theme1.xml" Id="R222af0412531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3b9ee8b4a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cd338a01e43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ea17e9b6b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84b80294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3182412e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ad0f463a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eca7d6bf7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94892778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−5 507 797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−14 583 876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43 619 394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GUNNAR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BØIFOT TERJE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FJELDE ØIVIND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LARS SIGVART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URVIK ODD ATLE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AS</a:t>
            </a:r>
          </a:p>
        </p:txBody>
      </p:sp>
    </p:spTree>
  </p:cSld>
  <p:clrMapOvr>
    <a:masterClrMapping xmlns:a="http://schemas.openxmlformats.org/drawingml/2006/main"/>
  </p:clrMapOvr>
</p:sld>
</file>