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9a1fe2e184b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346bde0564f32"/>
  </p:sldMasterIdLst>
  <p:sldIdLst>
    <p:sldId xmlns:r="http://schemas.openxmlformats.org/officeDocument/2006/relationships" id="256" r:id="Rc3b54894694b4c55"/>
    <p:sldId xmlns:r="http://schemas.openxmlformats.org/officeDocument/2006/relationships" id="257" r:id="Rd6bc78a03e894cdc"/>
    <p:sldId xmlns:r="http://schemas.openxmlformats.org/officeDocument/2006/relationships" id="258" r:id="R40266e8b1604499e"/>
    <p:sldId xmlns:r="http://schemas.openxmlformats.org/officeDocument/2006/relationships" id="259" r:id="R49146339cbd24d3c"/>
    <p:sldId xmlns:r="http://schemas.openxmlformats.org/officeDocument/2006/relationships" id="260" r:id="Rec69b46649844afa"/>
    <p:sldId xmlns:r="http://schemas.openxmlformats.org/officeDocument/2006/relationships" id="261" r:id="R434e65aa0fd843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346bde0564f32" /><Relationship Type="http://schemas.openxmlformats.org/officeDocument/2006/relationships/slide" Target="/ppt/slides/slide1.xml" Id="Rc3b54894694b4c55" /><Relationship Type="http://schemas.openxmlformats.org/officeDocument/2006/relationships/slide" Target="/ppt/slides/slide2.xml" Id="Rd6bc78a03e894cdc" /><Relationship Type="http://schemas.openxmlformats.org/officeDocument/2006/relationships/slide" Target="/ppt/slides/slide3.xml" Id="R40266e8b1604499e" /><Relationship Type="http://schemas.openxmlformats.org/officeDocument/2006/relationships/slide" Target="/ppt/slides/slide4.xml" Id="R49146339cbd24d3c" /><Relationship Type="http://schemas.openxmlformats.org/officeDocument/2006/relationships/slide" Target="/ppt/slides/slide5.xml" Id="Rec69b46649844afa" /><Relationship Type="http://schemas.openxmlformats.org/officeDocument/2006/relationships/slide" Target="/ppt/slides/slide6.xml" Id="R434e65aa0fd843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7b240852a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83ac2ee9f467f" /><Relationship Type="http://schemas.openxmlformats.org/officeDocument/2006/relationships/theme" Target="/ppt/slideMasters/theme/theme1.xml" Id="Rcf79ecc657a5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83ac2ee9f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6ed9140a3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62de8af2c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9904cf113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44cb9bf4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74329d8c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5b7d4140a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91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post@sixt.no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946 530 859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AUTOLEIE AS</a:t>
            </a:r>
          </a:p>
        </p:txBody>
      </p:sp>
    </p:spTree>
  </p:cSld>
  <p:clrMapOvr>
    <a:masterClrMapping xmlns:a="http://schemas.openxmlformats.org/drawingml/2006/main"/>
  </p:clrMapOvr>
</p:sld>
</file>