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0afc6abfe4d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e64bd67b84415"/>
  </p:sldMasterIdLst>
  <p:sldIdLst>
    <p:sldId xmlns:r="http://schemas.openxmlformats.org/officeDocument/2006/relationships" id="256" r:id="Rc9e7f3b2cf0f4d0b"/>
    <p:sldId xmlns:r="http://schemas.openxmlformats.org/officeDocument/2006/relationships" id="257" r:id="Rf4d3de92621f4f25"/>
    <p:sldId xmlns:r="http://schemas.openxmlformats.org/officeDocument/2006/relationships" id="258" r:id="R544b6dedab524eb3"/>
    <p:sldId xmlns:r="http://schemas.openxmlformats.org/officeDocument/2006/relationships" id="259" r:id="R97e307e815c44dd7"/>
    <p:sldId xmlns:r="http://schemas.openxmlformats.org/officeDocument/2006/relationships" id="260" r:id="R8ef08bd6031849f7"/>
    <p:sldId xmlns:r="http://schemas.openxmlformats.org/officeDocument/2006/relationships" id="261" r:id="R7af8e5e581fa4c00"/>
    <p:sldId xmlns:r="http://schemas.openxmlformats.org/officeDocument/2006/relationships" id="262" r:id="Rf9a463e391fa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e64bd67b84415" /><Relationship Type="http://schemas.openxmlformats.org/officeDocument/2006/relationships/slide" Target="/ppt/slides/slide1.xml" Id="Rc9e7f3b2cf0f4d0b" /><Relationship Type="http://schemas.openxmlformats.org/officeDocument/2006/relationships/slide" Target="/ppt/slides/slide2.xml" Id="Rf4d3de92621f4f25" /><Relationship Type="http://schemas.openxmlformats.org/officeDocument/2006/relationships/slide" Target="/ppt/slides/slide3.xml" Id="R544b6dedab524eb3" /><Relationship Type="http://schemas.openxmlformats.org/officeDocument/2006/relationships/slide" Target="/ppt/slides/slide4.xml" Id="R97e307e815c44dd7" /><Relationship Type="http://schemas.openxmlformats.org/officeDocument/2006/relationships/slide" Target="/ppt/slides/slide5.xml" Id="R8ef08bd6031849f7" /><Relationship Type="http://schemas.openxmlformats.org/officeDocument/2006/relationships/slide" Target="/ppt/slides/slide6.xml" Id="R7af8e5e581fa4c00" /><Relationship Type="http://schemas.openxmlformats.org/officeDocument/2006/relationships/slide" Target="/ppt/slides/slide7.xml" Id="Rf9a463e391fa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e7e818e90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e1dcd51a459d" /><Relationship Type="http://schemas.openxmlformats.org/officeDocument/2006/relationships/theme" Target="/ppt/slideMasters/theme/theme1.xml" Id="R914cb8994adb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de1dcd51a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46abcecd2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5fbf9ebc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b60e1e30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bac80ad52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92e8339b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18f616c73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1d6e9d0c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121 283 000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60 795 000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416 916 000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TRIGO AS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BIL OG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ÅLGÅRD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946 530 859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AS</a:t>
            </a:r>
          </a:p>
        </p:txBody>
      </p:sp>
    </p:spTree>
  </p:cSld>
  <p:clrMapOvr>
    <a:masterClrMapping xmlns:a="http://schemas.openxmlformats.org/drawingml/2006/main"/>
  </p:clrMapOvr>
</p:sld>
</file>