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15e8c323840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89b08b70b345b5"/>
  </p:sldMasterIdLst>
  <p:sldIdLst>
    <p:sldId xmlns:r="http://schemas.openxmlformats.org/officeDocument/2006/relationships" id="256" r:id="Rc642a5924cc646d6"/>
    <p:sldId xmlns:r="http://schemas.openxmlformats.org/officeDocument/2006/relationships" id="257" r:id="R766e720a1e5f4917"/>
    <p:sldId xmlns:r="http://schemas.openxmlformats.org/officeDocument/2006/relationships" id="258" r:id="R39c6509f8bed4f08"/>
    <p:sldId xmlns:r="http://schemas.openxmlformats.org/officeDocument/2006/relationships" id="259" r:id="R3d677b24fc434e0f"/>
    <p:sldId xmlns:r="http://schemas.openxmlformats.org/officeDocument/2006/relationships" id="260" r:id="R7087a6a637fa4655"/>
    <p:sldId xmlns:r="http://schemas.openxmlformats.org/officeDocument/2006/relationships" id="261" r:id="R8bd517a58e56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9b08b70b345b5" /><Relationship Type="http://schemas.openxmlformats.org/officeDocument/2006/relationships/slide" Target="/ppt/slides/slide1.xml" Id="Rc642a5924cc646d6" /><Relationship Type="http://schemas.openxmlformats.org/officeDocument/2006/relationships/slide" Target="/ppt/slides/slide2.xml" Id="R766e720a1e5f4917" /><Relationship Type="http://schemas.openxmlformats.org/officeDocument/2006/relationships/slide" Target="/ppt/slides/slide3.xml" Id="R39c6509f8bed4f08" /><Relationship Type="http://schemas.openxmlformats.org/officeDocument/2006/relationships/slide" Target="/ppt/slides/slide4.xml" Id="R3d677b24fc434e0f" /><Relationship Type="http://schemas.openxmlformats.org/officeDocument/2006/relationships/slide" Target="/ppt/slides/slide5.xml" Id="R7087a6a637fa4655" /><Relationship Type="http://schemas.openxmlformats.org/officeDocument/2006/relationships/slide" Target="/ppt/slides/slide6.xml" Id="R8bd517a58e56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b62970bf4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53b6faf843a1" /><Relationship Type="http://schemas.openxmlformats.org/officeDocument/2006/relationships/theme" Target="/ppt/slideMasters/theme/theme1.xml" Id="R9640602d7fef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853b6faf843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d29388ff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5739cedf144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574838015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c0c7c954b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18ab0e434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911e9e8be4a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I.Hæhre's Trafikkskole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I.Hæhre's Trafikkskole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I.Hæhre's Trafikkskole A/S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I.Hæhre's Trafikkskole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I.Hæhre's Trafikkskole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I.Hæhre's Trafikkskole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MOEN HÆHRE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I.Hæhre's Trafikkskole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32787612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mamo-ha@online.no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946 532 703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I.Hæhre's Trafikkskole A/S</a:t>
            </a:r>
          </a:p>
        </p:txBody>
      </p:sp>
    </p:spTree>
  </p:cSld>
  <p:clrMapOvr>
    <a:masterClrMapping xmlns:a="http://schemas.openxmlformats.org/drawingml/2006/main"/>
  </p:clrMapOvr>
</p:sld>
</file>