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ea2490ef46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eadf2b26e04324"/>
  </p:sldMasterIdLst>
  <p:sldIdLst>
    <p:sldId xmlns:r="http://schemas.openxmlformats.org/officeDocument/2006/relationships" id="256" r:id="R9ccf24b0c8764f08"/>
    <p:sldId xmlns:r="http://schemas.openxmlformats.org/officeDocument/2006/relationships" id="257" r:id="R0cf3050250314696"/>
    <p:sldId xmlns:r="http://schemas.openxmlformats.org/officeDocument/2006/relationships" id="258" r:id="R1f879eaca4cd470b"/>
    <p:sldId xmlns:r="http://schemas.openxmlformats.org/officeDocument/2006/relationships" id="259" r:id="R106685e640af466d"/>
    <p:sldId xmlns:r="http://schemas.openxmlformats.org/officeDocument/2006/relationships" id="260" r:id="R07e5260ebf094a1d"/>
    <p:sldId xmlns:r="http://schemas.openxmlformats.org/officeDocument/2006/relationships" id="261" r:id="R7617f1dc00b34360"/>
    <p:sldId xmlns:r="http://schemas.openxmlformats.org/officeDocument/2006/relationships" id="262" r:id="Rae9b850cae87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adf2b26e04324" /><Relationship Type="http://schemas.openxmlformats.org/officeDocument/2006/relationships/slide" Target="/ppt/slides/slide1.xml" Id="R9ccf24b0c8764f08" /><Relationship Type="http://schemas.openxmlformats.org/officeDocument/2006/relationships/slide" Target="/ppt/slides/slide2.xml" Id="R0cf3050250314696" /><Relationship Type="http://schemas.openxmlformats.org/officeDocument/2006/relationships/slide" Target="/ppt/slides/slide3.xml" Id="R1f879eaca4cd470b" /><Relationship Type="http://schemas.openxmlformats.org/officeDocument/2006/relationships/slide" Target="/ppt/slides/slide4.xml" Id="R106685e640af466d" /><Relationship Type="http://schemas.openxmlformats.org/officeDocument/2006/relationships/slide" Target="/ppt/slides/slide5.xml" Id="R07e5260ebf094a1d" /><Relationship Type="http://schemas.openxmlformats.org/officeDocument/2006/relationships/slide" Target="/ppt/slides/slide6.xml" Id="R7617f1dc00b34360" /><Relationship Type="http://schemas.openxmlformats.org/officeDocument/2006/relationships/slide" Target="/ppt/slides/slide7.xml" Id="Rae9b850cae87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8c256514242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312556ea64559" /><Relationship Type="http://schemas.openxmlformats.org/officeDocument/2006/relationships/theme" Target="/ppt/slideMasters/theme/theme1.xml" Id="R5c5804d83c6c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312556ea6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508f9e1354b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b9e10b5bb4c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3a49cfc454a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7519e2cc4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a8b53c9a04c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6fb0be42d49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0de1d41ab43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BEGRAVELSESBYRÅET ROMERIKE &amp; OMEGN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BEGRAVELSESBYRÅET ROMERIKE &amp; OMEGN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BEGRAVELSESBYRÅET ROMERIKE &amp; OMEGN AS ble etablert [år] og holder til i Matrand.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BEGRAVELSESBYRÅET ROMERIKE &amp; OMEGN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BEGRAVELSESBYRÅET ROMERIKE &amp; OMEGN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BEGRAVELSESBYRÅET ROMERIKE &amp; OMEGN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BEGRAVELSESBYRÅET ROMERIKE &amp; OMEGN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GOTTEBERG BENDIC A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BEGRAVELSESBYRÅET ROMERIKE &amp; OMEGN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Rødbergvegen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2235 Matrand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946 540 269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BEGRAVELSESBYRÅET ROMERIKE &amp; OMEGN AS</a:t>
            </a:r>
          </a:p>
        </p:txBody>
      </p:sp>
    </p:spTree>
  </p:cSld>
  <p:clrMapOvr>
    <a:masterClrMapping xmlns:a="http://schemas.openxmlformats.org/drawingml/2006/main"/>
  </p:clrMapOvr>
</p:sld>
</file>