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a9e38325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56b72c95a4dbf"/>
  </p:sldMasterIdLst>
  <p:sldIdLst>
    <p:sldId xmlns:r="http://schemas.openxmlformats.org/officeDocument/2006/relationships" id="256" r:id="R990f72f3660545d3"/>
    <p:sldId xmlns:r="http://schemas.openxmlformats.org/officeDocument/2006/relationships" id="257" r:id="R40c29130699546d1"/>
    <p:sldId xmlns:r="http://schemas.openxmlformats.org/officeDocument/2006/relationships" id="258" r:id="R15c6e3d10de14ef2"/>
    <p:sldId xmlns:r="http://schemas.openxmlformats.org/officeDocument/2006/relationships" id="259" r:id="R0029aeaebd2d44e3"/>
    <p:sldId xmlns:r="http://schemas.openxmlformats.org/officeDocument/2006/relationships" id="260" r:id="Re571a8f46cc54952"/>
    <p:sldId xmlns:r="http://schemas.openxmlformats.org/officeDocument/2006/relationships" id="261" r:id="Rbbd22abbb73f4623"/>
    <p:sldId xmlns:r="http://schemas.openxmlformats.org/officeDocument/2006/relationships" id="262" r:id="R8e8bec70925c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56b72c95a4dbf" /><Relationship Type="http://schemas.openxmlformats.org/officeDocument/2006/relationships/slide" Target="/ppt/slides/slide1.xml" Id="R990f72f3660545d3" /><Relationship Type="http://schemas.openxmlformats.org/officeDocument/2006/relationships/slide" Target="/ppt/slides/slide2.xml" Id="R40c29130699546d1" /><Relationship Type="http://schemas.openxmlformats.org/officeDocument/2006/relationships/slide" Target="/ppt/slides/slide3.xml" Id="R15c6e3d10de14ef2" /><Relationship Type="http://schemas.openxmlformats.org/officeDocument/2006/relationships/slide" Target="/ppt/slides/slide4.xml" Id="R0029aeaebd2d44e3" /><Relationship Type="http://schemas.openxmlformats.org/officeDocument/2006/relationships/slide" Target="/ppt/slides/slide5.xml" Id="Re571a8f46cc54952" /><Relationship Type="http://schemas.openxmlformats.org/officeDocument/2006/relationships/slide" Target="/ppt/slides/slide6.xml" Id="Rbbd22abbb73f4623" /><Relationship Type="http://schemas.openxmlformats.org/officeDocument/2006/relationships/slide" Target="/ppt/slides/slide7.xml" Id="R8e8bec70925c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1e570f65b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7c12b58fe4e6d" /><Relationship Type="http://schemas.openxmlformats.org/officeDocument/2006/relationships/theme" Target="/ppt/slideMasters/theme/theme1.xml" Id="Rf23f4190ea91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7c12b58fe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27339f46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9eed12eb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56f225391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a87557ee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66a8dfcc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af2677b72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2fc4135c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