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1b96acbc2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ae353c4a544bf"/>
  </p:sldMasterIdLst>
  <p:sldIdLst>
    <p:sldId xmlns:r="http://schemas.openxmlformats.org/officeDocument/2006/relationships" id="256" r:id="R181d4248da084960"/>
    <p:sldId xmlns:r="http://schemas.openxmlformats.org/officeDocument/2006/relationships" id="257" r:id="R6f3c5d96b84240c2"/>
    <p:sldId xmlns:r="http://schemas.openxmlformats.org/officeDocument/2006/relationships" id="258" r:id="R4e279f9430cc4336"/>
    <p:sldId xmlns:r="http://schemas.openxmlformats.org/officeDocument/2006/relationships" id="259" r:id="R4685fb1e35314bd6"/>
    <p:sldId xmlns:r="http://schemas.openxmlformats.org/officeDocument/2006/relationships" id="260" r:id="R8b1ce0ee0141449a"/>
    <p:sldId xmlns:r="http://schemas.openxmlformats.org/officeDocument/2006/relationships" id="261" r:id="Rfcd8fa25d476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ae353c4a544bf" /><Relationship Type="http://schemas.openxmlformats.org/officeDocument/2006/relationships/slide" Target="/ppt/slides/slide1.xml" Id="R181d4248da084960" /><Relationship Type="http://schemas.openxmlformats.org/officeDocument/2006/relationships/slide" Target="/ppt/slides/slide2.xml" Id="R6f3c5d96b84240c2" /><Relationship Type="http://schemas.openxmlformats.org/officeDocument/2006/relationships/slide" Target="/ppt/slides/slide3.xml" Id="R4e279f9430cc4336" /><Relationship Type="http://schemas.openxmlformats.org/officeDocument/2006/relationships/slide" Target="/ppt/slides/slide4.xml" Id="R4685fb1e35314bd6" /><Relationship Type="http://schemas.openxmlformats.org/officeDocument/2006/relationships/slide" Target="/ppt/slides/slide5.xml" Id="R8b1ce0ee0141449a" /><Relationship Type="http://schemas.openxmlformats.org/officeDocument/2006/relationships/slide" Target="/ppt/slides/slide6.xml" Id="Rfcd8fa25d476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57bf6becb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aea7552124cff" /><Relationship Type="http://schemas.openxmlformats.org/officeDocument/2006/relationships/theme" Target="/ppt/slideMasters/theme/theme1.xml" Id="R1a27ba0446f7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aea7552124c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84674ea194d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166cce894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840d0bcc34b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908fbf437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7cd18e624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c189afd2c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TOBB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TOBB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231 787 783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33 128 434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27 038 224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513 607 877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717 763 930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Krambugata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946 629 243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