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87242919f048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e0a0163ba646d5"/>
  </p:sldMasterIdLst>
  <p:sldIdLst>
    <p:sldId xmlns:r="http://schemas.openxmlformats.org/officeDocument/2006/relationships" id="256" r:id="R31b99a98b0744f53"/>
    <p:sldId xmlns:r="http://schemas.openxmlformats.org/officeDocument/2006/relationships" id="257" r:id="Rc95f9868a6c34b68"/>
    <p:sldId xmlns:r="http://schemas.openxmlformats.org/officeDocument/2006/relationships" id="258" r:id="Raab5ba35e42340f3"/>
    <p:sldId xmlns:r="http://schemas.openxmlformats.org/officeDocument/2006/relationships" id="259" r:id="R34e0da29117d41d7"/>
    <p:sldId xmlns:r="http://schemas.openxmlformats.org/officeDocument/2006/relationships" id="260" r:id="R7cff9a1cf3254a35"/>
    <p:sldId xmlns:r="http://schemas.openxmlformats.org/officeDocument/2006/relationships" id="261" r:id="Re62389058e1c4049"/>
    <p:sldId xmlns:r="http://schemas.openxmlformats.org/officeDocument/2006/relationships" id="262" r:id="R2ac457e7345e41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e0a0163ba646d5" /><Relationship Type="http://schemas.openxmlformats.org/officeDocument/2006/relationships/slide" Target="/ppt/slides/slide1.xml" Id="R31b99a98b0744f53" /><Relationship Type="http://schemas.openxmlformats.org/officeDocument/2006/relationships/slide" Target="/ppt/slides/slide2.xml" Id="Rc95f9868a6c34b68" /><Relationship Type="http://schemas.openxmlformats.org/officeDocument/2006/relationships/slide" Target="/ppt/slides/slide3.xml" Id="Raab5ba35e42340f3" /><Relationship Type="http://schemas.openxmlformats.org/officeDocument/2006/relationships/slide" Target="/ppt/slides/slide4.xml" Id="R34e0da29117d41d7" /><Relationship Type="http://schemas.openxmlformats.org/officeDocument/2006/relationships/slide" Target="/ppt/slides/slide5.xml" Id="R7cff9a1cf3254a35" /><Relationship Type="http://schemas.openxmlformats.org/officeDocument/2006/relationships/slide" Target="/ppt/slides/slide6.xml" Id="Re62389058e1c4049" /><Relationship Type="http://schemas.openxmlformats.org/officeDocument/2006/relationships/slide" Target="/ppt/slides/slide7.xml" Id="R2ac457e7345e41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e30dfea7dc4e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b817135d54fdb" /><Relationship Type="http://schemas.openxmlformats.org/officeDocument/2006/relationships/theme" Target="/ppt/slideMasters/theme/theme1.xml" Id="R5cc2512e8d654e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4b817135d54f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7f33bf4504b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84e4ad07540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87a75bf4341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4522a0c734f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154db631b47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a5afab68942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eb1079c7043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Murmester Ivar S. Moe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Ivar S. Moe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Murmester Ivar S. Moe A/S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Ivar S. Moe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Ivar S. Moe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Ivar S. Moe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28 211 795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206 665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5 298 614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10 949 240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Ivar S. Moe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INGUN MOE INVEST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MOE INVEST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NÆSS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Ivar S. Moe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Alstadgården Pir 2 nr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87 04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946 642 517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Ivar S. Moe A/S</a:t>
            </a:r>
          </a:p>
        </p:txBody>
      </p:sp>
    </p:spTree>
  </p:cSld>
  <p:clrMapOvr>
    <a:masterClrMapping xmlns:a="http://schemas.openxmlformats.org/drawingml/2006/main"/>
  </p:clrMapOvr>
</p:sld>
</file>