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4a0d65984340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016bc4923c4c31"/>
  </p:sldMasterIdLst>
  <p:sldIdLst>
    <p:sldId xmlns:r="http://schemas.openxmlformats.org/officeDocument/2006/relationships" id="256" r:id="Rb499bacee2fc4830"/>
    <p:sldId xmlns:r="http://schemas.openxmlformats.org/officeDocument/2006/relationships" id="257" r:id="Rc82dcdad231c49a7"/>
    <p:sldId xmlns:r="http://schemas.openxmlformats.org/officeDocument/2006/relationships" id="258" r:id="R2227b335be7d4ae3"/>
    <p:sldId xmlns:r="http://schemas.openxmlformats.org/officeDocument/2006/relationships" id="259" r:id="R39d4ecd4247049f9"/>
    <p:sldId xmlns:r="http://schemas.openxmlformats.org/officeDocument/2006/relationships" id="260" r:id="R2f6c90639baa4575"/>
    <p:sldId xmlns:r="http://schemas.openxmlformats.org/officeDocument/2006/relationships" id="261" r:id="Rc302be77a26d4f60"/>
    <p:sldId xmlns:r="http://schemas.openxmlformats.org/officeDocument/2006/relationships" id="262" r:id="R9daff39177f646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016bc4923c4c31" /><Relationship Type="http://schemas.openxmlformats.org/officeDocument/2006/relationships/slide" Target="/ppt/slides/slide1.xml" Id="Rb499bacee2fc4830" /><Relationship Type="http://schemas.openxmlformats.org/officeDocument/2006/relationships/slide" Target="/ppt/slides/slide2.xml" Id="Rc82dcdad231c49a7" /><Relationship Type="http://schemas.openxmlformats.org/officeDocument/2006/relationships/slide" Target="/ppt/slides/slide3.xml" Id="R2227b335be7d4ae3" /><Relationship Type="http://schemas.openxmlformats.org/officeDocument/2006/relationships/slide" Target="/ppt/slides/slide4.xml" Id="R39d4ecd4247049f9" /><Relationship Type="http://schemas.openxmlformats.org/officeDocument/2006/relationships/slide" Target="/ppt/slides/slide5.xml" Id="R2f6c90639baa4575" /><Relationship Type="http://schemas.openxmlformats.org/officeDocument/2006/relationships/slide" Target="/ppt/slides/slide6.xml" Id="Rc302be77a26d4f60" /><Relationship Type="http://schemas.openxmlformats.org/officeDocument/2006/relationships/slide" Target="/ppt/slides/slide7.xml" Id="R9daff39177f646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0b3e93ea4d46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349b6dc98473b" /><Relationship Type="http://schemas.openxmlformats.org/officeDocument/2006/relationships/theme" Target="/ppt/slideMasters/theme/theme1.xml" Id="R9b45f4695cc648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5349b6dc9847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f0104fd5a4c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443e0dd384c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597fa5e444b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99ad5a2c348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3d53fcf0848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b805c9d5b4e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25f9e0b044d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XL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208 641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105 128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1 686 812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26 174 183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26 353 320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SVEINAVIK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Flathauggata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5523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83 74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arne-kma@online.no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946 736 309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 AS</a:t>
            </a:r>
          </a:p>
        </p:txBody>
      </p:sp>
    </p:spTree>
  </p:cSld>
  <p:clrMapOvr>
    <a:masterClrMapping xmlns:a="http://schemas.openxmlformats.org/drawingml/2006/main"/>
  </p:clrMapOvr>
</p:sld>
</file>