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130cee2a1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375a93f5546d0"/>
  </p:sldMasterIdLst>
  <p:sldIdLst>
    <p:sldId xmlns:r="http://schemas.openxmlformats.org/officeDocument/2006/relationships" id="256" r:id="Rd58cbf13b1434eeb"/>
    <p:sldId xmlns:r="http://schemas.openxmlformats.org/officeDocument/2006/relationships" id="257" r:id="Rbe896dd484334048"/>
    <p:sldId xmlns:r="http://schemas.openxmlformats.org/officeDocument/2006/relationships" id="258" r:id="Rb466467397b744e6"/>
    <p:sldId xmlns:r="http://schemas.openxmlformats.org/officeDocument/2006/relationships" id="259" r:id="R8130fc2f54e44cc1"/>
    <p:sldId xmlns:r="http://schemas.openxmlformats.org/officeDocument/2006/relationships" id="260" r:id="R7062218862da4513"/>
    <p:sldId xmlns:r="http://schemas.openxmlformats.org/officeDocument/2006/relationships" id="261" r:id="Rab91f4f7b62d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375a93f5546d0" /><Relationship Type="http://schemas.openxmlformats.org/officeDocument/2006/relationships/slide" Target="/ppt/slides/slide1.xml" Id="Rd58cbf13b1434eeb" /><Relationship Type="http://schemas.openxmlformats.org/officeDocument/2006/relationships/slide" Target="/ppt/slides/slide2.xml" Id="Rbe896dd484334048" /><Relationship Type="http://schemas.openxmlformats.org/officeDocument/2006/relationships/slide" Target="/ppt/slides/slide3.xml" Id="Rb466467397b744e6" /><Relationship Type="http://schemas.openxmlformats.org/officeDocument/2006/relationships/slide" Target="/ppt/slides/slide4.xml" Id="R8130fc2f54e44cc1" /><Relationship Type="http://schemas.openxmlformats.org/officeDocument/2006/relationships/slide" Target="/ppt/slides/slide5.xml" Id="R7062218862da4513" /><Relationship Type="http://schemas.openxmlformats.org/officeDocument/2006/relationships/slide" Target="/ppt/slides/slide6.xml" Id="Rab91f4f7b62d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62b04c306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44c99c9d4655" /><Relationship Type="http://schemas.openxmlformats.org/officeDocument/2006/relationships/theme" Target="/ppt/slideMasters/theme/theme1.xml" Id="Re860328a1ac0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e44c99c9d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2cd10c1b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dddf14e1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35ee41dc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8f0d51b68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cd56b080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34333648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