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210763fa5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341de9ec84c49"/>
  </p:sldMasterIdLst>
  <p:sldIdLst>
    <p:sldId xmlns:r="http://schemas.openxmlformats.org/officeDocument/2006/relationships" id="256" r:id="Rb1ca41864ecc4294"/>
    <p:sldId xmlns:r="http://schemas.openxmlformats.org/officeDocument/2006/relationships" id="257" r:id="Rc08dd1fcb59e42aa"/>
    <p:sldId xmlns:r="http://schemas.openxmlformats.org/officeDocument/2006/relationships" id="258" r:id="R9c116b4239884e44"/>
    <p:sldId xmlns:r="http://schemas.openxmlformats.org/officeDocument/2006/relationships" id="259" r:id="R11ae4ea92a65458b"/>
    <p:sldId xmlns:r="http://schemas.openxmlformats.org/officeDocument/2006/relationships" id="260" r:id="Ref461fefee29453f"/>
    <p:sldId xmlns:r="http://schemas.openxmlformats.org/officeDocument/2006/relationships" id="261" r:id="Rcd54263011a6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341de9ec84c49" /><Relationship Type="http://schemas.openxmlformats.org/officeDocument/2006/relationships/slide" Target="/ppt/slides/slide1.xml" Id="Rb1ca41864ecc4294" /><Relationship Type="http://schemas.openxmlformats.org/officeDocument/2006/relationships/slide" Target="/ppt/slides/slide2.xml" Id="Rc08dd1fcb59e42aa" /><Relationship Type="http://schemas.openxmlformats.org/officeDocument/2006/relationships/slide" Target="/ppt/slides/slide3.xml" Id="R9c116b4239884e44" /><Relationship Type="http://schemas.openxmlformats.org/officeDocument/2006/relationships/slide" Target="/ppt/slides/slide4.xml" Id="R11ae4ea92a65458b" /><Relationship Type="http://schemas.openxmlformats.org/officeDocument/2006/relationships/slide" Target="/ppt/slides/slide5.xml" Id="Ref461fefee29453f" /><Relationship Type="http://schemas.openxmlformats.org/officeDocument/2006/relationships/slide" Target="/ppt/slides/slide6.xml" Id="Rcd54263011a6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2fb780ce5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485c9c1348b6" /><Relationship Type="http://schemas.openxmlformats.org/officeDocument/2006/relationships/theme" Target="/ppt/slideMasters/theme/theme1.xml" Id="R1efc4a01fe87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0485c9c13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f8b92e0b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8518e5b4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0ee981f9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49494348b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605f800d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d7be2f98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