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d5aba3a0cf643c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23facb38d15470e"/>
  </p:sldMasterIdLst>
  <p:sldIdLst>
    <p:sldId xmlns:r="http://schemas.openxmlformats.org/officeDocument/2006/relationships" id="256" r:id="R7a34fec7e24e4e08"/>
    <p:sldId xmlns:r="http://schemas.openxmlformats.org/officeDocument/2006/relationships" id="257" r:id="R5a29b9bb79484b6a"/>
    <p:sldId xmlns:r="http://schemas.openxmlformats.org/officeDocument/2006/relationships" id="258" r:id="Rdac95de410bd40e6"/>
    <p:sldId xmlns:r="http://schemas.openxmlformats.org/officeDocument/2006/relationships" id="259" r:id="R702258fa9d814278"/>
    <p:sldId xmlns:r="http://schemas.openxmlformats.org/officeDocument/2006/relationships" id="260" r:id="R94fbd6121f1948e1"/>
    <p:sldId xmlns:r="http://schemas.openxmlformats.org/officeDocument/2006/relationships" id="261" r:id="R0382c24b5d9145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facb38d15470e" /><Relationship Type="http://schemas.openxmlformats.org/officeDocument/2006/relationships/slide" Target="/ppt/slides/slide1.xml" Id="R7a34fec7e24e4e08" /><Relationship Type="http://schemas.openxmlformats.org/officeDocument/2006/relationships/slide" Target="/ppt/slides/slide2.xml" Id="R5a29b9bb79484b6a" /><Relationship Type="http://schemas.openxmlformats.org/officeDocument/2006/relationships/slide" Target="/ppt/slides/slide3.xml" Id="Rdac95de410bd40e6" /><Relationship Type="http://schemas.openxmlformats.org/officeDocument/2006/relationships/slide" Target="/ppt/slides/slide4.xml" Id="R702258fa9d814278" /><Relationship Type="http://schemas.openxmlformats.org/officeDocument/2006/relationships/slide" Target="/ppt/slides/slide5.xml" Id="R94fbd6121f1948e1" /><Relationship Type="http://schemas.openxmlformats.org/officeDocument/2006/relationships/slide" Target="/ppt/slides/slide6.xml" Id="R0382c24b5d9145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2d65f0d30f44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7c84df71b472f" /><Relationship Type="http://schemas.openxmlformats.org/officeDocument/2006/relationships/theme" Target="/ppt/slideMasters/theme/theme1.xml" Id="R3efd3830474344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7f7c84df71b47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06592e4df40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3aafb67484c9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f4506e625e43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ea917e914bc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27145a7664b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4c961cfb75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KONSUL HALDOR VIRIKS LEGAT STI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KONSUL HALDOR VIRIKS LEGAT STI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1 328 133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1 028 352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4 160 581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24 312 375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24 320 932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Mostuveien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3226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47 02 02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946 806 560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KONSUL HALDOR VIRIKS LEGAT STI</a:t>
            </a:r>
          </a:p>
        </p:txBody>
      </p:sp>
    </p:spTree>
  </p:cSld>
  <p:clrMapOvr>
    <a:masterClrMapping xmlns:a="http://schemas.openxmlformats.org/drawingml/2006/main"/>
  </p:clrMapOvr>
</p:sld>
</file>