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4e81f0ea87e41c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137ff2baa90404e"/>
  </p:sldMasterIdLst>
  <p:sldIdLst>
    <p:sldId xmlns:r="http://schemas.openxmlformats.org/officeDocument/2006/relationships" id="256" r:id="Ra89211462aa04524"/>
    <p:sldId xmlns:r="http://schemas.openxmlformats.org/officeDocument/2006/relationships" id="257" r:id="Rc1833531a9114803"/>
    <p:sldId xmlns:r="http://schemas.openxmlformats.org/officeDocument/2006/relationships" id="258" r:id="R986b82fda15f4351"/>
    <p:sldId xmlns:r="http://schemas.openxmlformats.org/officeDocument/2006/relationships" id="259" r:id="R3bac34573f9344b2"/>
    <p:sldId xmlns:r="http://schemas.openxmlformats.org/officeDocument/2006/relationships" id="260" r:id="R5219933954214721"/>
    <p:sldId xmlns:r="http://schemas.openxmlformats.org/officeDocument/2006/relationships" id="261" r:id="R085fd3b6355f416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137ff2baa90404e" /><Relationship Type="http://schemas.openxmlformats.org/officeDocument/2006/relationships/slide" Target="/ppt/slides/slide1.xml" Id="Ra89211462aa04524" /><Relationship Type="http://schemas.openxmlformats.org/officeDocument/2006/relationships/slide" Target="/ppt/slides/slide2.xml" Id="Rc1833531a9114803" /><Relationship Type="http://schemas.openxmlformats.org/officeDocument/2006/relationships/slide" Target="/ppt/slides/slide3.xml" Id="R986b82fda15f4351" /><Relationship Type="http://schemas.openxmlformats.org/officeDocument/2006/relationships/slide" Target="/ppt/slides/slide4.xml" Id="R3bac34573f9344b2" /><Relationship Type="http://schemas.openxmlformats.org/officeDocument/2006/relationships/slide" Target="/ppt/slides/slide5.xml" Id="R5219933954214721" /><Relationship Type="http://schemas.openxmlformats.org/officeDocument/2006/relationships/slide" Target="/ppt/slides/slide6.xml" Id="R085fd3b6355f416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8f7d89b5dd147d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eb52be16bc44c8" /><Relationship Type="http://schemas.openxmlformats.org/officeDocument/2006/relationships/theme" Target="/ppt/slideMasters/theme/theme1.xml" Id="Raf120dbc9ca04bd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7eb52be16bc44c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ae4d8fe0aa4cb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ed5d052b1b47b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af4e09f0164d8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957abe57fc49b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980dd1fc1f4d7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7f99d300124af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Løken Trevare A/S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Løken Trevare A/S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Løken Trevare A/S ble etablert [år] og holder til i Ørje.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Løken Trevare A/S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Løken Trevare A/S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Løken Trevare A/S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STANGESKOVENE INDUSTRI AS  –  51,0 %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AFG HOLDING AS  –  24,5 %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FRITS ROAR GRØNDAL  –  24,5 %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Løken Trevare A/S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Industriveien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1870 Ørje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69 81 35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post@lokentrevare.no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946 849 049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Løken Trevare A/S</a:t>
            </a:r>
          </a:p>
        </p:txBody>
      </p:sp>
    </p:spTree>
  </p:cSld>
  <p:clrMapOvr>
    <a:masterClrMapping xmlns:a="http://schemas.openxmlformats.org/drawingml/2006/main"/>
  </p:clrMapOvr>
</p:sld>
</file>