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85d865fd6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f37f17bfa4e8c"/>
  </p:sldMasterIdLst>
  <p:sldIdLst>
    <p:sldId xmlns:r="http://schemas.openxmlformats.org/officeDocument/2006/relationships" id="256" r:id="R6bfe7b272339438a"/>
    <p:sldId xmlns:r="http://schemas.openxmlformats.org/officeDocument/2006/relationships" id="257" r:id="Rd5e4e45c6d2541e1"/>
    <p:sldId xmlns:r="http://schemas.openxmlformats.org/officeDocument/2006/relationships" id="258" r:id="R6e2dad5c2b354127"/>
    <p:sldId xmlns:r="http://schemas.openxmlformats.org/officeDocument/2006/relationships" id="259" r:id="R2b9ffb7f06954a4e"/>
    <p:sldId xmlns:r="http://schemas.openxmlformats.org/officeDocument/2006/relationships" id="260" r:id="R83b1e975a2e24fbc"/>
    <p:sldId xmlns:r="http://schemas.openxmlformats.org/officeDocument/2006/relationships" id="261" r:id="R309ccc90eae34ad5"/>
    <p:sldId xmlns:r="http://schemas.openxmlformats.org/officeDocument/2006/relationships" id="262" r:id="R27d4339f04d1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f37f17bfa4e8c" /><Relationship Type="http://schemas.openxmlformats.org/officeDocument/2006/relationships/slide" Target="/ppt/slides/slide1.xml" Id="R6bfe7b272339438a" /><Relationship Type="http://schemas.openxmlformats.org/officeDocument/2006/relationships/slide" Target="/ppt/slides/slide2.xml" Id="Rd5e4e45c6d2541e1" /><Relationship Type="http://schemas.openxmlformats.org/officeDocument/2006/relationships/slide" Target="/ppt/slides/slide3.xml" Id="R6e2dad5c2b354127" /><Relationship Type="http://schemas.openxmlformats.org/officeDocument/2006/relationships/slide" Target="/ppt/slides/slide4.xml" Id="R2b9ffb7f06954a4e" /><Relationship Type="http://schemas.openxmlformats.org/officeDocument/2006/relationships/slide" Target="/ppt/slides/slide5.xml" Id="R83b1e975a2e24fbc" /><Relationship Type="http://schemas.openxmlformats.org/officeDocument/2006/relationships/slide" Target="/ppt/slides/slide6.xml" Id="R309ccc90eae34ad5" /><Relationship Type="http://schemas.openxmlformats.org/officeDocument/2006/relationships/slide" Target="/ppt/slides/slide7.xml" Id="R27d4339f04d1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9c362a5a2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dc04f1385462a" /><Relationship Type="http://schemas.openxmlformats.org/officeDocument/2006/relationships/theme" Target="/ppt/slideMasters/theme/theme1.xml" Id="R58b7f269b1db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9dc04f1385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896ad2363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ce3a71f02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a6bde942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690e13d9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4ea25f3bd47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82489fa9c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b686de5f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TELERØR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TELERØR A/S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121 629 660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11 330 234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25 573 858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56 830 795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Versvikvegen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3937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56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firmapost@teleror.no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946 858 021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