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945605cb2242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5e381dc2c2454b"/>
  </p:sldMasterIdLst>
  <p:sldIdLst>
    <p:sldId xmlns:r="http://schemas.openxmlformats.org/officeDocument/2006/relationships" id="256" r:id="Rf6720c54f8ef4aba"/>
    <p:sldId xmlns:r="http://schemas.openxmlformats.org/officeDocument/2006/relationships" id="257" r:id="R7ead763f93084a1f"/>
    <p:sldId xmlns:r="http://schemas.openxmlformats.org/officeDocument/2006/relationships" id="258" r:id="R1b0cd88ad5464bf8"/>
    <p:sldId xmlns:r="http://schemas.openxmlformats.org/officeDocument/2006/relationships" id="259" r:id="R295fc965a9b8418f"/>
    <p:sldId xmlns:r="http://schemas.openxmlformats.org/officeDocument/2006/relationships" id="260" r:id="Rb5464a82e0f847d8"/>
    <p:sldId xmlns:r="http://schemas.openxmlformats.org/officeDocument/2006/relationships" id="261" r:id="R03d780bb6bce44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5e381dc2c2454b" /><Relationship Type="http://schemas.openxmlformats.org/officeDocument/2006/relationships/slide" Target="/ppt/slides/slide1.xml" Id="Rf6720c54f8ef4aba" /><Relationship Type="http://schemas.openxmlformats.org/officeDocument/2006/relationships/slide" Target="/ppt/slides/slide2.xml" Id="R7ead763f93084a1f" /><Relationship Type="http://schemas.openxmlformats.org/officeDocument/2006/relationships/slide" Target="/ppt/slides/slide3.xml" Id="R1b0cd88ad5464bf8" /><Relationship Type="http://schemas.openxmlformats.org/officeDocument/2006/relationships/slide" Target="/ppt/slides/slide4.xml" Id="R295fc965a9b8418f" /><Relationship Type="http://schemas.openxmlformats.org/officeDocument/2006/relationships/slide" Target="/ppt/slides/slide5.xml" Id="Rb5464a82e0f847d8" /><Relationship Type="http://schemas.openxmlformats.org/officeDocument/2006/relationships/slide" Target="/ppt/slides/slide6.xml" Id="R03d780bb6bce44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b888d1e16d4d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60782522d4aa4" /><Relationship Type="http://schemas.openxmlformats.org/officeDocument/2006/relationships/theme" Target="/ppt/slideMasters/theme/theme1.xml" Id="R26a32366e7ab4c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660782522d4a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74070270841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af89fada949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f8568acce4f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4cfb5ab3045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2bc28827d4a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75c0f00f74c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A/S MILLENIUM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MILLENIUM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MILLENIUM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MILLENIUM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MILLENIUM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MILLENIUM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Madserud allé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947 014 781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MILLENIUM</a:t>
            </a:r>
          </a:p>
        </p:txBody>
      </p:sp>
    </p:spTree>
  </p:cSld>
  <p:clrMapOvr>
    <a:masterClrMapping xmlns:a="http://schemas.openxmlformats.org/drawingml/2006/main"/>
  </p:clrMapOvr>
</p:sld>
</file>