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db0fc986f54a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3cea05dd143be"/>
  </p:sldMasterIdLst>
  <p:sldIdLst>
    <p:sldId xmlns:r="http://schemas.openxmlformats.org/officeDocument/2006/relationships" id="256" r:id="R71d6bbe8e3594d75"/>
    <p:sldId xmlns:r="http://schemas.openxmlformats.org/officeDocument/2006/relationships" id="257" r:id="Ra17f1d9f15a8489b"/>
    <p:sldId xmlns:r="http://schemas.openxmlformats.org/officeDocument/2006/relationships" id="258" r:id="R6d006827beed462e"/>
    <p:sldId xmlns:r="http://schemas.openxmlformats.org/officeDocument/2006/relationships" id="259" r:id="R2fe4a26b189d46cb"/>
    <p:sldId xmlns:r="http://schemas.openxmlformats.org/officeDocument/2006/relationships" id="260" r:id="R99f536c8cf7746c5"/>
    <p:sldId xmlns:r="http://schemas.openxmlformats.org/officeDocument/2006/relationships" id="261" r:id="Rbe114135f6534a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3cea05dd143be" /><Relationship Type="http://schemas.openxmlformats.org/officeDocument/2006/relationships/slide" Target="/ppt/slides/slide1.xml" Id="R71d6bbe8e3594d75" /><Relationship Type="http://schemas.openxmlformats.org/officeDocument/2006/relationships/slide" Target="/ppt/slides/slide2.xml" Id="Ra17f1d9f15a8489b" /><Relationship Type="http://schemas.openxmlformats.org/officeDocument/2006/relationships/slide" Target="/ppt/slides/slide3.xml" Id="R6d006827beed462e" /><Relationship Type="http://schemas.openxmlformats.org/officeDocument/2006/relationships/slide" Target="/ppt/slides/slide4.xml" Id="R2fe4a26b189d46cb" /><Relationship Type="http://schemas.openxmlformats.org/officeDocument/2006/relationships/slide" Target="/ppt/slides/slide5.xml" Id="R99f536c8cf7746c5" /><Relationship Type="http://schemas.openxmlformats.org/officeDocument/2006/relationships/slide" Target="/ppt/slides/slide6.xml" Id="Rbe114135f6534a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a66d1ef3043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6084747ca4a47" /><Relationship Type="http://schemas.openxmlformats.org/officeDocument/2006/relationships/theme" Target="/ppt/slideMasters/theme/theme1.xml" Id="Rbd08e0077b0947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96084747ca4a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77b8ac37f4a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b5bbe54384c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d9d70552e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a3292cde5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b2a12a5454a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db304dba645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VESTFOLD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VESTFOLD SA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10 441 323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4 359 109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3083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09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orv@okoraad.no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947 056 654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