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2e7624340b4b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6ea1b0b1a445ce"/>
  </p:sldMasterIdLst>
  <p:sldIdLst>
    <p:sldId xmlns:r="http://schemas.openxmlformats.org/officeDocument/2006/relationships" id="256" r:id="Rdc8854e94fd3426a"/>
    <p:sldId xmlns:r="http://schemas.openxmlformats.org/officeDocument/2006/relationships" id="257" r:id="Ref3a77bf6e9747dc"/>
    <p:sldId xmlns:r="http://schemas.openxmlformats.org/officeDocument/2006/relationships" id="258" r:id="Rc589d9d39da04576"/>
    <p:sldId xmlns:r="http://schemas.openxmlformats.org/officeDocument/2006/relationships" id="259" r:id="R94ebfa93000244a2"/>
    <p:sldId xmlns:r="http://schemas.openxmlformats.org/officeDocument/2006/relationships" id="260" r:id="R5067465446064cc7"/>
    <p:sldId xmlns:r="http://schemas.openxmlformats.org/officeDocument/2006/relationships" id="261" r:id="Recfe606c07c14e2e"/>
    <p:sldId xmlns:r="http://schemas.openxmlformats.org/officeDocument/2006/relationships" id="262" r:id="R751d42f8839744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6ea1b0b1a445ce" /><Relationship Type="http://schemas.openxmlformats.org/officeDocument/2006/relationships/slide" Target="/ppt/slides/slide1.xml" Id="Rdc8854e94fd3426a" /><Relationship Type="http://schemas.openxmlformats.org/officeDocument/2006/relationships/slide" Target="/ppt/slides/slide2.xml" Id="Ref3a77bf6e9747dc" /><Relationship Type="http://schemas.openxmlformats.org/officeDocument/2006/relationships/slide" Target="/ppt/slides/slide3.xml" Id="Rc589d9d39da04576" /><Relationship Type="http://schemas.openxmlformats.org/officeDocument/2006/relationships/slide" Target="/ppt/slides/slide4.xml" Id="R94ebfa93000244a2" /><Relationship Type="http://schemas.openxmlformats.org/officeDocument/2006/relationships/slide" Target="/ppt/slides/slide5.xml" Id="R5067465446064cc7" /><Relationship Type="http://schemas.openxmlformats.org/officeDocument/2006/relationships/slide" Target="/ppt/slides/slide6.xml" Id="Recfe606c07c14e2e" /><Relationship Type="http://schemas.openxmlformats.org/officeDocument/2006/relationships/slide" Target="/ppt/slides/slide7.xml" Id="R751d42f8839744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ce609ca8a24d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298041f704a40" /><Relationship Type="http://schemas.openxmlformats.org/officeDocument/2006/relationships/theme" Target="/ppt/slideMasters/theme/theme1.xml" Id="R1816c2b5b13548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2298041f704a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4d150626e41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5c95305fc45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6f37f767e48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73e621da24e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c1f7bd0ee41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b375b9f0045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a400adef748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GRAFO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GRAFO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1 825 105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−5 923 778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149 640 446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906 750 468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1 241 152 246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GRAFO HOLDING 1 AS  –  19,0 %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GRAFO HOLDING 2 AS  –  19,0 %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GRAFO HOLDING 3 AS  –  19,0 %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GRAFO HOLDING 4 AS  –  19,0 %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GRAFO HOLDING 5 AS  –  19,0 %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CARLSEN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947 195 360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AS</a:t>
            </a:r>
          </a:p>
        </p:txBody>
      </p:sp>
    </p:spTree>
  </p:cSld>
  <p:clrMapOvr>
    <a:masterClrMapping xmlns:a="http://schemas.openxmlformats.org/drawingml/2006/main"/>
  </p:clrMapOvr>
</p:sld>
</file>