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81f44dcd6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370cc58504181"/>
  </p:sldMasterIdLst>
  <p:sldIdLst>
    <p:sldId xmlns:r="http://schemas.openxmlformats.org/officeDocument/2006/relationships" id="256" r:id="R3c2fd68a77504be6"/>
    <p:sldId xmlns:r="http://schemas.openxmlformats.org/officeDocument/2006/relationships" id="257" r:id="R9425d88d8b73491b"/>
    <p:sldId xmlns:r="http://schemas.openxmlformats.org/officeDocument/2006/relationships" id="258" r:id="R97eb3c00df15401d"/>
    <p:sldId xmlns:r="http://schemas.openxmlformats.org/officeDocument/2006/relationships" id="259" r:id="R546f7b73c1094d3b"/>
    <p:sldId xmlns:r="http://schemas.openxmlformats.org/officeDocument/2006/relationships" id="260" r:id="Rb3f6f9a79c7d459e"/>
    <p:sldId xmlns:r="http://schemas.openxmlformats.org/officeDocument/2006/relationships" id="261" r:id="R173cff6199f1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370cc58504181" /><Relationship Type="http://schemas.openxmlformats.org/officeDocument/2006/relationships/slide" Target="/ppt/slides/slide1.xml" Id="R3c2fd68a77504be6" /><Relationship Type="http://schemas.openxmlformats.org/officeDocument/2006/relationships/slide" Target="/ppt/slides/slide2.xml" Id="R9425d88d8b73491b" /><Relationship Type="http://schemas.openxmlformats.org/officeDocument/2006/relationships/slide" Target="/ppt/slides/slide3.xml" Id="R97eb3c00df15401d" /><Relationship Type="http://schemas.openxmlformats.org/officeDocument/2006/relationships/slide" Target="/ppt/slides/slide4.xml" Id="R546f7b73c1094d3b" /><Relationship Type="http://schemas.openxmlformats.org/officeDocument/2006/relationships/slide" Target="/ppt/slides/slide5.xml" Id="Rb3f6f9a79c7d459e" /><Relationship Type="http://schemas.openxmlformats.org/officeDocument/2006/relationships/slide" Target="/ppt/slides/slide6.xml" Id="R173cff6199f1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935600889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054422504463" /><Relationship Type="http://schemas.openxmlformats.org/officeDocument/2006/relationships/theme" Target="/ppt/slideMasters/theme/theme1.xml" Id="R9363cbe0e2ae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d05442250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2e7d9adc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a28695a6f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6eb6ee2ac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dbe2938e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f892f29d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9df73a6ef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