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75dd477a3048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2c1995975b4760"/>
  </p:sldMasterIdLst>
  <p:sldIdLst>
    <p:sldId xmlns:r="http://schemas.openxmlformats.org/officeDocument/2006/relationships" id="256" r:id="Rccbb4e98f78c489d"/>
    <p:sldId xmlns:r="http://schemas.openxmlformats.org/officeDocument/2006/relationships" id="257" r:id="R599f766a1f8442d8"/>
    <p:sldId xmlns:r="http://schemas.openxmlformats.org/officeDocument/2006/relationships" id="258" r:id="R97f65a89752a4c36"/>
    <p:sldId xmlns:r="http://schemas.openxmlformats.org/officeDocument/2006/relationships" id="259" r:id="R7f98599031c44ba6"/>
    <p:sldId xmlns:r="http://schemas.openxmlformats.org/officeDocument/2006/relationships" id="260" r:id="Rd49f5c9545d0447f"/>
    <p:sldId xmlns:r="http://schemas.openxmlformats.org/officeDocument/2006/relationships" id="261" r:id="Rb248e9b4692a4874"/>
    <p:sldId xmlns:r="http://schemas.openxmlformats.org/officeDocument/2006/relationships" id="262" r:id="R186ed7aae3b0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c1995975b4760" /><Relationship Type="http://schemas.openxmlformats.org/officeDocument/2006/relationships/slide" Target="/ppt/slides/slide1.xml" Id="Rccbb4e98f78c489d" /><Relationship Type="http://schemas.openxmlformats.org/officeDocument/2006/relationships/slide" Target="/ppt/slides/slide2.xml" Id="R599f766a1f8442d8" /><Relationship Type="http://schemas.openxmlformats.org/officeDocument/2006/relationships/slide" Target="/ppt/slides/slide3.xml" Id="R97f65a89752a4c36" /><Relationship Type="http://schemas.openxmlformats.org/officeDocument/2006/relationships/slide" Target="/ppt/slides/slide4.xml" Id="R7f98599031c44ba6" /><Relationship Type="http://schemas.openxmlformats.org/officeDocument/2006/relationships/slide" Target="/ppt/slides/slide5.xml" Id="Rd49f5c9545d0447f" /><Relationship Type="http://schemas.openxmlformats.org/officeDocument/2006/relationships/slide" Target="/ppt/slides/slide6.xml" Id="Rb248e9b4692a4874" /><Relationship Type="http://schemas.openxmlformats.org/officeDocument/2006/relationships/slide" Target="/ppt/slides/slide7.xml" Id="R186ed7aae3b0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053ab561a4e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4dca45aa94e7f" /><Relationship Type="http://schemas.openxmlformats.org/officeDocument/2006/relationships/theme" Target="/ppt/slideMasters/theme/theme1.xml" Id="R5ba5f8a8a621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4dca45aa94e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38d95f9d9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1ca36cae3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7ecbd625a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aee89e4854d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4c7e3344e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3cc53e8704d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e77ff0807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BJERKENÅS KRISTIN HELENE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DANIEL KVITVANG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