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eb0eff9ca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bb202af1804e36"/>
  </p:sldMasterIdLst>
  <p:sldIdLst>
    <p:sldId xmlns:r="http://schemas.openxmlformats.org/officeDocument/2006/relationships" id="256" r:id="R93c4daf3492f49e0"/>
    <p:sldId xmlns:r="http://schemas.openxmlformats.org/officeDocument/2006/relationships" id="257" r:id="Ra32bce17ba59419b"/>
    <p:sldId xmlns:r="http://schemas.openxmlformats.org/officeDocument/2006/relationships" id="258" r:id="Rbbd274252b994115"/>
    <p:sldId xmlns:r="http://schemas.openxmlformats.org/officeDocument/2006/relationships" id="259" r:id="R7387aec9b7fa417b"/>
    <p:sldId xmlns:r="http://schemas.openxmlformats.org/officeDocument/2006/relationships" id="260" r:id="R6deb60c444ac4e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b202af1804e36" /><Relationship Type="http://schemas.openxmlformats.org/officeDocument/2006/relationships/slide" Target="/ppt/slides/slide1.xml" Id="R93c4daf3492f49e0" /><Relationship Type="http://schemas.openxmlformats.org/officeDocument/2006/relationships/slide" Target="/ppt/slides/slide2.xml" Id="Ra32bce17ba59419b" /><Relationship Type="http://schemas.openxmlformats.org/officeDocument/2006/relationships/slide" Target="/ppt/slides/slide3.xml" Id="Rbbd274252b994115" /><Relationship Type="http://schemas.openxmlformats.org/officeDocument/2006/relationships/slide" Target="/ppt/slides/slide4.xml" Id="R7387aec9b7fa417b" /><Relationship Type="http://schemas.openxmlformats.org/officeDocument/2006/relationships/slide" Target="/ppt/slides/slide5.xml" Id="R6deb60c444ac4e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c5baa9e06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848efc719401e" /><Relationship Type="http://schemas.openxmlformats.org/officeDocument/2006/relationships/theme" Target="/ppt/slideMasters/theme/theme1.xml" Id="R418d44699f56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848efc719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2ed57cf75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fac51c590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731d38cf6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d1d01f18544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69c89b52140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Orkdalsveien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49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947 278 770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