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3578f3d1d24d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c664625936414d"/>
  </p:sldMasterIdLst>
  <p:sldIdLst>
    <p:sldId xmlns:r="http://schemas.openxmlformats.org/officeDocument/2006/relationships" id="256" r:id="R056f1ce437314ad7"/>
    <p:sldId xmlns:r="http://schemas.openxmlformats.org/officeDocument/2006/relationships" id="257" r:id="R7abb4d4c12c448f6"/>
    <p:sldId xmlns:r="http://schemas.openxmlformats.org/officeDocument/2006/relationships" id="258" r:id="Ra1c50dfb38d647b8"/>
    <p:sldId xmlns:r="http://schemas.openxmlformats.org/officeDocument/2006/relationships" id="259" r:id="R6d293e9007734cfd"/>
    <p:sldId xmlns:r="http://schemas.openxmlformats.org/officeDocument/2006/relationships" id="260" r:id="Raa8fc195970645ea"/>
    <p:sldId xmlns:r="http://schemas.openxmlformats.org/officeDocument/2006/relationships" id="261" r:id="R2393aac1da40469e"/>
    <p:sldId xmlns:r="http://schemas.openxmlformats.org/officeDocument/2006/relationships" id="262" r:id="R6d48a665d42a4b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c664625936414d" /><Relationship Type="http://schemas.openxmlformats.org/officeDocument/2006/relationships/slide" Target="/ppt/slides/slide1.xml" Id="R056f1ce437314ad7" /><Relationship Type="http://schemas.openxmlformats.org/officeDocument/2006/relationships/slide" Target="/ppt/slides/slide2.xml" Id="R7abb4d4c12c448f6" /><Relationship Type="http://schemas.openxmlformats.org/officeDocument/2006/relationships/slide" Target="/ppt/slides/slide3.xml" Id="Ra1c50dfb38d647b8" /><Relationship Type="http://schemas.openxmlformats.org/officeDocument/2006/relationships/slide" Target="/ppt/slides/slide4.xml" Id="R6d293e9007734cfd" /><Relationship Type="http://schemas.openxmlformats.org/officeDocument/2006/relationships/slide" Target="/ppt/slides/slide5.xml" Id="Raa8fc195970645ea" /><Relationship Type="http://schemas.openxmlformats.org/officeDocument/2006/relationships/slide" Target="/ppt/slides/slide6.xml" Id="R2393aac1da40469e" /><Relationship Type="http://schemas.openxmlformats.org/officeDocument/2006/relationships/slide" Target="/ppt/slides/slide7.xml" Id="R6d48a665d42a4b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6380c34b4c4c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c3c8fd7614ef0" /><Relationship Type="http://schemas.openxmlformats.org/officeDocument/2006/relationships/theme" Target="/ppt/slideMasters/theme/theme1.xml" Id="Rfd7eff4aea3b4d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3c3c8fd7614e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7061d08044f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00d5da58243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4f7ac6e5a49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4859d166949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271c963d84e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ce2c16a4642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edffdcbbb47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NORDENFJELDSKE EIENDOMSFORVALTNING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NORDENFJELDSKE EIENDOMSFORVALTNING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5 407 155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18 387 341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22 776 022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BRITT PRESTMO OPØYEN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Lundåsen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7089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947 286 048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