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5f9b8470d4f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9086a81714bec"/>
  </p:sldMasterIdLst>
  <p:sldIdLst>
    <p:sldId xmlns:r="http://schemas.openxmlformats.org/officeDocument/2006/relationships" id="256" r:id="Rdf9f2772fc0a4ff3"/>
    <p:sldId xmlns:r="http://schemas.openxmlformats.org/officeDocument/2006/relationships" id="257" r:id="Ra61081664a634de1"/>
    <p:sldId xmlns:r="http://schemas.openxmlformats.org/officeDocument/2006/relationships" id="258" r:id="Rd5d4bc1ed020459a"/>
    <p:sldId xmlns:r="http://schemas.openxmlformats.org/officeDocument/2006/relationships" id="259" r:id="Rf5a11505259049b5"/>
    <p:sldId xmlns:r="http://schemas.openxmlformats.org/officeDocument/2006/relationships" id="260" r:id="Re30a24c2f91b45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9086a81714bec" /><Relationship Type="http://schemas.openxmlformats.org/officeDocument/2006/relationships/slide" Target="/ppt/slides/slide1.xml" Id="Rdf9f2772fc0a4ff3" /><Relationship Type="http://schemas.openxmlformats.org/officeDocument/2006/relationships/slide" Target="/ppt/slides/slide2.xml" Id="Ra61081664a634de1" /><Relationship Type="http://schemas.openxmlformats.org/officeDocument/2006/relationships/slide" Target="/ppt/slides/slide3.xml" Id="Rd5d4bc1ed020459a" /><Relationship Type="http://schemas.openxmlformats.org/officeDocument/2006/relationships/slide" Target="/ppt/slides/slide4.xml" Id="Rf5a11505259049b5" /><Relationship Type="http://schemas.openxmlformats.org/officeDocument/2006/relationships/slide" Target="/ppt/slides/slide5.xml" Id="Re30a24c2f91b45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64065883e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5a80e05644943" /><Relationship Type="http://schemas.openxmlformats.org/officeDocument/2006/relationships/theme" Target="/ppt/slideMasters/theme/theme1.xml" Id="R84ae96c1d34c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15a80e0564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3b7188abc41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768866a3744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f2bdb018e4b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e9e2a96b1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ad4bb6214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TELENOR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PENSJONSKASSE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07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pensjonskasse@telenor.com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947 316 281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PENSJONSKASSE</a:t>
            </a:r>
          </a:p>
        </p:txBody>
      </p:sp>
    </p:spTree>
  </p:cSld>
  <p:clrMapOvr>
    <a:masterClrMapping xmlns:a="http://schemas.openxmlformats.org/drawingml/2006/main"/>
  </p:clrMapOvr>
</p:sld>
</file>