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fe48434596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cf8bf7d2047a6"/>
  </p:sldMasterIdLst>
  <p:sldIdLst>
    <p:sldId xmlns:r="http://schemas.openxmlformats.org/officeDocument/2006/relationships" id="256" r:id="R74efae6a1c664085"/>
    <p:sldId xmlns:r="http://schemas.openxmlformats.org/officeDocument/2006/relationships" id="257" r:id="R0bd5974c60d74815"/>
    <p:sldId xmlns:r="http://schemas.openxmlformats.org/officeDocument/2006/relationships" id="258" r:id="R1fe6cd6d83db4763"/>
    <p:sldId xmlns:r="http://schemas.openxmlformats.org/officeDocument/2006/relationships" id="259" r:id="R2f02da3ed31847c3"/>
    <p:sldId xmlns:r="http://schemas.openxmlformats.org/officeDocument/2006/relationships" id="260" r:id="R7b77cfb1abd54ee9"/>
    <p:sldId xmlns:r="http://schemas.openxmlformats.org/officeDocument/2006/relationships" id="261" r:id="R7710e72bb91c4cb1"/>
    <p:sldId xmlns:r="http://schemas.openxmlformats.org/officeDocument/2006/relationships" id="262" r:id="Rf4fa57d1e5eb41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cf8bf7d2047a6" /><Relationship Type="http://schemas.openxmlformats.org/officeDocument/2006/relationships/slide" Target="/ppt/slides/slide1.xml" Id="R74efae6a1c664085" /><Relationship Type="http://schemas.openxmlformats.org/officeDocument/2006/relationships/slide" Target="/ppt/slides/slide2.xml" Id="R0bd5974c60d74815" /><Relationship Type="http://schemas.openxmlformats.org/officeDocument/2006/relationships/slide" Target="/ppt/slides/slide3.xml" Id="R1fe6cd6d83db4763" /><Relationship Type="http://schemas.openxmlformats.org/officeDocument/2006/relationships/slide" Target="/ppt/slides/slide4.xml" Id="R2f02da3ed31847c3" /><Relationship Type="http://schemas.openxmlformats.org/officeDocument/2006/relationships/slide" Target="/ppt/slides/slide5.xml" Id="R7b77cfb1abd54ee9" /><Relationship Type="http://schemas.openxmlformats.org/officeDocument/2006/relationships/slide" Target="/ppt/slides/slide6.xml" Id="R7710e72bb91c4cb1" /><Relationship Type="http://schemas.openxmlformats.org/officeDocument/2006/relationships/slide" Target="/ppt/slides/slide7.xml" Id="Rf4fa57d1e5eb41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57ad31263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3127457544827" /><Relationship Type="http://schemas.openxmlformats.org/officeDocument/2006/relationships/theme" Target="/ppt/slideMasters/theme/theme1.xml" Id="R950ad32f66084c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531274575448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dd75fbff54c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3ae39fa0c42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d58a5e07e4f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17a11c797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87dfbe8454c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1ade86c55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c54d77ef4b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SOREL AS ble etablert [år] og holder til i Hesseng.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1 744 882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908 558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1 300 266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12 978 061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13 128 340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HENRY FRYDSTAD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Tunnelveien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9912 Hesseng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frydstad@gmail.com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947 328 913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SOREL AS</a:t>
            </a:r>
          </a:p>
        </p:txBody>
      </p:sp>
    </p:spTree>
  </p:cSld>
  <p:clrMapOvr>
    <a:masterClrMapping xmlns:a="http://schemas.openxmlformats.org/drawingml/2006/main"/>
  </p:clrMapOvr>
</p:sld>
</file>