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91b6d15566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cbde2be334a69"/>
  </p:sldMasterIdLst>
  <p:sldIdLst>
    <p:sldId xmlns:r="http://schemas.openxmlformats.org/officeDocument/2006/relationships" id="256" r:id="R823179f053e249c3"/>
    <p:sldId xmlns:r="http://schemas.openxmlformats.org/officeDocument/2006/relationships" id="257" r:id="Re5e3d3bf25fc46b1"/>
    <p:sldId xmlns:r="http://schemas.openxmlformats.org/officeDocument/2006/relationships" id="258" r:id="R010d20db92014a9b"/>
    <p:sldId xmlns:r="http://schemas.openxmlformats.org/officeDocument/2006/relationships" id="259" r:id="R3e125dcf98384bf8"/>
    <p:sldId xmlns:r="http://schemas.openxmlformats.org/officeDocument/2006/relationships" id="260" r:id="Re3f222308e5f48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cbde2be334a69" /><Relationship Type="http://schemas.openxmlformats.org/officeDocument/2006/relationships/slide" Target="/ppt/slides/slide1.xml" Id="R823179f053e249c3" /><Relationship Type="http://schemas.openxmlformats.org/officeDocument/2006/relationships/slide" Target="/ppt/slides/slide2.xml" Id="Re5e3d3bf25fc46b1" /><Relationship Type="http://schemas.openxmlformats.org/officeDocument/2006/relationships/slide" Target="/ppt/slides/slide3.xml" Id="R010d20db92014a9b" /><Relationship Type="http://schemas.openxmlformats.org/officeDocument/2006/relationships/slide" Target="/ppt/slides/slide4.xml" Id="R3e125dcf98384bf8" /><Relationship Type="http://schemas.openxmlformats.org/officeDocument/2006/relationships/slide" Target="/ppt/slides/slide5.xml" Id="Re3f222308e5f48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d50b5042b48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a37cd9de74576" /><Relationship Type="http://schemas.openxmlformats.org/officeDocument/2006/relationships/theme" Target="/ppt/slideMasters/theme/theme1.xml" Id="R81ed82fbc381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ca37cd9de745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14099c5ef4a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87390064840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e8708298e4f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e66d9e272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3d7203bfa41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MIDT TROMS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MIDT TROMS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MIDT TROMS SA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MIDT TROMS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MIDT TROMS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MIDT TROMS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947 439 421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MIDT TROMS SA</a:t>
            </a:r>
          </a:p>
        </p:txBody>
      </p:sp>
    </p:spTree>
  </p:cSld>
  <p:clrMapOvr>
    <a:masterClrMapping xmlns:a="http://schemas.openxmlformats.org/drawingml/2006/main"/>
  </p:clrMapOvr>
</p:sld>
</file>