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b6c59ae75846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d593767c914299"/>
  </p:sldMasterIdLst>
  <p:sldIdLst>
    <p:sldId xmlns:r="http://schemas.openxmlformats.org/officeDocument/2006/relationships" id="256" r:id="Re08e1198763f4da3"/>
    <p:sldId xmlns:r="http://schemas.openxmlformats.org/officeDocument/2006/relationships" id="257" r:id="R183f7b92a27842b7"/>
    <p:sldId xmlns:r="http://schemas.openxmlformats.org/officeDocument/2006/relationships" id="258" r:id="Rc7ed36408f854891"/>
    <p:sldId xmlns:r="http://schemas.openxmlformats.org/officeDocument/2006/relationships" id="259" r:id="Rf46d35976f164536"/>
    <p:sldId xmlns:r="http://schemas.openxmlformats.org/officeDocument/2006/relationships" id="260" r:id="R82689dc6a3a647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593767c914299" /><Relationship Type="http://schemas.openxmlformats.org/officeDocument/2006/relationships/slide" Target="/ppt/slides/slide1.xml" Id="Re08e1198763f4da3" /><Relationship Type="http://schemas.openxmlformats.org/officeDocument/2006/relationships/slide" Target="/ppt/slides/slide2.xml" Id="R183f7b92a27842b7" /><Relationship Type="http://schemas.openxmlformats.org/officeDocument/2006/relationships/slide" Target="/ppt/slides/slide3.xml" Id="Rc7ed36408f854891" /><Relationship Type="http://schemas.openxmlformats.org/officeDocument/2006/relationships/slide" Target="/ppt/slides/slide4.xml" Id="Rf46d35976f164536" /><Relationship Type="http://schemas.openxmlformats.org/officeDocument/2006/relationships/slide" Target="/ppt/slides/slide5.xml" Id="R82689dc6a3a647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5ffba165ac4b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42a31da9846d5" /><Relationship Type="http://schemas.openxmlformats.org/officeDocument/2006/relationships/theme" Target="/ppt/slideMasters/theme/theme1.xml" Id="R007082ad5ec943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442a31da9846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527983af64b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520a15db546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cb289f6274e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05b80b53c4b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dfe1ce1f946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BUD OG HUSTAD FORSIKRING GJENSIDIG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BUD OG HUSTAD FORSIKRING GJENSIDIG ble etablert [år] og holder til i Bud.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Assuransevegen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6430 Bud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26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firmapost@budoghustad.no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www.budoghustad.no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947 440 519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