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2ed740538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6d6a879b244f1"/>
  </p:sldMasterIdLst>
  <p:sldIdLst>
    <p:sldId xmlns:r="http://schemas.openxmlformats.org/officeDocument/2006/relationships" id="256" r:id="Rd90205e7f2d84d40"/>
    <p:sldId xmlns:r="http://schemas.openxmlformats.org/officeDocument/2006/relationships" id="257" r:id="R025dcbe33b074393"/>
    <p:sldId xmlns:r="http://schemas.openxmlformats.org/officeDocument/2006/relationships" id="258" r:id="R849d25f63cf3495c"/>
    <p:sldId xmlns:r="http://schemas.openxmlformats.org/officeDocument/2006/relationships" id="259" r:id="R052eaa3c4ddd4da6"/>
    <p:sldId xmlns:r="http://schemas.openxmlformats.org/officeDocument/2006/relationships" id="260" r:id="R7ec4aa8caaa54b20"/>
    <p:sldId xmlns:r="http://schemas.openxmlformats.org/officeDocument/2006/relationships" id="261" r:id="R153fbd6bdff1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6d6a879b244f1" /><Relationship Type="http://schemas.openxmlformats.org/officeDocument/2006/relationships/slide" Target="/ppt/slides/slide1.xml" Id="Rd90205e7f2d84d40" /><Relationship Type="http://schemas.openxmlformats.org/officeDocument/2006/relationships/slide" Target="/ppt/slides/slide2.xml" Id="R025dcbe33b074393" /><Relationship Type="http://schemas.openxmlformats.org/officeDocument/2006/relationships/slide" Target="/ppt/slides/slide3.xml" Id="R849d25f63cf3495c" /><Relationship Type="http://schemas.openxmlformats.org/officeDocument/2006/relationships/slide" Target="/ppt/slides/slide4.xml" Id="R052eaa3c4ddd4da6" /><Relationship Type="http://schemas.openxmlformats.org/officeDocument/2006/relationships/slide" Target="/ppt/slides/slide5.xml" Id="R7ec4aa8caaa54b20" /><Relationship Type="http://schemas.openxmlformats.org/officeDocument/2006/relationships/slide" Target="/ppt/slides/slide6.xml" Id="R153fbd6bdff1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1e908f1fb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84a43e5446d1" /><Relationship Type="http://schemas.openxmlformats.org/officeDocument/2006/relationships/theme" Target="/ppt/slideMasters/theme/theme1.xml" Id="R823879c08567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284a43e54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75e94f809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0e200050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b04b7f74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bd1b227a6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60335a4c34f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abb2e5a014e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BACKLUND HOTELL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BACKLUND HOTELL A/S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SØNSTEBY GUNNAR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947 465 864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BACKLUND HOTELL A/S</a:t>
            </a:r>
          </a:p>
        </p:txBody>
      </p:sp>
    </p:spTree>
  </p:cSld>
  <p:clrMapOvr>
    <a:masterClrMapping xmlns:a="http://schemas.openxmlformats.org/drawingml/2006/main"/>
  </p:clrMapOvr>
</p:sld>
</file>